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7" Type="http://schemas.openxmlformats.org/officeDocument/2006/relationships/slide" Target="slide100.xml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25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0.xml"/><Relationship Id="rId4" Type="http://schemas.openxmlformats.org/officeDocument/2006/relationships/slide" Target="slide1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slide" Target="slide102.xml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25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2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8.xml"/><Relationship Id="rId18" Type="http://schemas.openxmlformats.org/officeDocument/2006/relationships/slide" Target="slide48.xml"/><Relationship Id="rId26" Type="http://schemas.openxmlformats.org/officeDocument/2006/relationships/slide" Target="slide60.xml"/><Relationship Id="rId39" Type="http://schemas.openxmlformats.org/officeDocument/2006/relationships/slide" Target="slide92.xml"/><Relationship Id="rId3" Type="http://schemas.openxmlformats.org/officeDocument/2006/relationships/slide" Target="slide17.xml"/><Relationship Id="rId21" Type="http://schemas.openxmlformats.org/officeDocument/2006/relationships/slide" Target="slide56.xml"/><Relationship Id="rId34" Type="http://schemas.openxmlformats.org/officeDocument/2006/relationships/slide" Target="slide82.xml"/><Relationship Id="rId42" Type="http://schemas.openxmlformats.org/officeDocument/2006/relationships/slide" Target="slide98.xml"/><Relationship Id="rId7" Type="http://schemas.openxmlformats.org/officeDocument/2006/relationships/slide" Target="slide24.xml"/><Relationship Id="rId12" Type="http://schemas.openxmlformats.org/officeDocument/2006/relationships/slide" Target="slide34.xml"/><Relationship Id="rId17" Type="http://schemas.openxmlformats.org/officeDocument/2006/relationships/slide" Target="slide46.xml"/><Relationship Id="rId25" Type="http://schemas.openxmlformats.org/officeDocument/2006/relationships/slide" Target="slide66.xml"/><Relationship Id="rId33" Type="http://schemas.openxmlformats.org/officeDocument/2006/relationships/slide" Target="slide80.xml"/><Relationship Id="rId38" Type="http://schemas.openxmlformats.org/officeDocument/2006/relationships/slide" Target="slide90.xml"/><Relationship Id="rId46" Type="http://schemas.openxmlformats.org/officeDocument/2006/relationships/slide" Target="slide1.xml"/><Relationship Id="rId2" Type="http://schemas.openxmlformats.org/officeDocument/2006/relationships/slide" Target="slide50.xml"/><Relationship Id="rId16" Type="http://schemas.openxmlformats.org/officeDocument/2006/relationships/slide" Target="slide44.xml"/><Relationship Id="rId20" Type="http://schemas.openxmlformats.org/officeDocument/2006/relationships/slide" Target="slide54.xml"/><Relationship Id="rId29" Type="http://schemas.openxmlformats.org/officeDocument/2006/relationships/slide" Target="slide72.xml"/><Relationship Id="rId41" Type="http://schemas.openxmlformats.org/officeDocument/2006/relationships/slide" Target="slide9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32.xml"/><Relationship Id="rId24" Type="http://schemas.openxmlformats.org/officeDocument/2006/relationships/slide" Target="slide64.xml"/><Relationship Id="rId32" Type="http://schemas.openxmlformats.org/officeDocument/2006/relationships/slide" Target="slide78.xml"/><Relationship Id="rId37" Type="http://schemas.openxmlformats.org/officeDocument/2006/relationships/slide" Target="slide88.xml"/><Relationship Id="rId40" Type="http://schemas.openxmlformats.org/officeDocument/2006/relationships/slide" Target="slide94.xml"/><Relationship Id="rId45" Type="http://schemas.openxmlformats.org/officeDocument/2006/relationships/slide" Target="slide36.xml"/><Relationship Id="rId5" Type="http://schemas.openxmlformats.org/officeDocument/2006/relationships/slide" Target="slide20.xml"/><Relationship Id="rId15" Type="http://schemas.openxmlformats.org/officeDocument/2006/relationships/slide" Target="slide42.xml"/><Relationship Id="rId23" Type="http://schemas.openxmlformats.org/officeDocument/2006/relationships/slide" Target="slide62.xml"/><Relationship Id="rId28" Type="http://schemas.openxmlformats.org/officeDocument/2006/relationships/slide" Target="slide70.xml"/><Relationship Id="rId36" Type="http://schemas.openxmlformats.org/officeDocument/2006/relationships/slide" Target="slide86.xml"/><Relationship Id="rId10" Type="http://schemas.openxmlformats.org/officeDocument/2006/relationships/slide" Target="slide30.xml"/><Relationship Id="rId19" Type="http://schemas.openxmlformats.org/officeDocument/2006/relationships/slide" Target="slide52.xml"/><Relationship Id="rId31" Type="http://schemas.openxmlformats.org/officeDocument/2006/relationships/slide" Target="slide76.xml"/><Relationship Id="rId44" Type="http://schemas.openxmlformats.org/officeDocument/2006/relationships/slide" Target="slide102.xml"/><Relationship Id="rId4" Type="http://schemas.openxmlformats.org/officeDocument/2006/relationships/slide" Target="slide18.xml"/><Relationship Id="rId9" Type="http://schemas.openxmlformats.org/officeDocument/2006/relationships/slide" Target="slide28.xml"/><Relationship Id="rId14" Type="http://schemas.openxmlformats.org/officeDocument/2006/relationships/slide" Target="slide40.xml"/><Relationship Id="rId22" Type="http://schemas.openxmlformats.org/officeDocument/2006/relationships/slide" Target="slide58.xml"/><Relationship Id="rId27" Type="http://schemas.openxmlformats.org/officeDocument/2006/relationships/slide" Target="slide68.xml"/><Relationship Id="rId30" Type="http://schemas.openxmlformats.org/officeDocument/2006/relationships/slide" Target="slide74.xml"/><Relationship Id="rId35" Type="http://schemas.openxmlformats.org/officeDocument/2006/relationships/slide" Target="slide84.xml"/><Relationship Id="rId43" Type="http://schemas.openxmlformats.org/officeDocument/2006/relationships/slide" Target="slide10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slide" Target="slide2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slide" Target="slide2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5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slide" Target="slide26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3.png"/><Relationship Id="rId7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slide" Target="slide3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slide" Target="slide36.xml"/><Relationship Id="rId5" Type="http://schemas.openxmlformats.org/officeDocument/2006/relationships/image" Target="../media/image80.png"/><Relationship Id="rId10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91.png"/><Relationship Id="rId7" Type="http://schemas.openxmlformats.org/officeDocument/2006/relationships/slide" Target="slide17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image" Target="../media/image97.png"/><Relationship Id="rId7" Type="http://schemas.openxmlformats.org/officeDocument/2006/relationships/slide" Target="slide17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2.png"/><Relationship Id="rId5" Type="http://schemas.openxmlformats.org/officeDocument/2006/relationships/image" Target="../media/image99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image" Target="../media/image105.png"/><Relationship Id="rId7" Type="http://schemas.openxmlformats.org/officeDocument/2006/relationships/slide" Target="slide17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slide" Target="slide46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slide" Target="slide48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slide" Target="slide50.xml"/><Relationship Id="rId4" Type="http://schemas.openxmlformats.org/officeDocument/2006/relationships/slide" Target="slid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0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slide" Target="slide52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slide" Target="slide17.xml"/><Relationship Id="rId5" Type="http://schemas.openxmlformats.org/officeDocument/2006/relationships/image" Target="../media/image125.png"/><Relationship Id="rId10" Type="http://schemas.openxmlformats.org/officeDocument/2006/relationships/image" Target="../media/image3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slide" Target="slide54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slide" Target="slide58.xm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1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8.png"/><Relationship Id="rId7" Type="http://schemas.openxmlformats.org/officeDocument/2006/relationships/image" Target="../media/image149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15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slide" Target="slide64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1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158.png"/><Relationship Id="rId7" Type="http://schemas.openxmlformats.org/officeDocument/2006/relationships/slide" Target="slide17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1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3.png"/><Relationship Id="rId7" Type="http://schemas.openxmlformats.org/officeDocument/2006/relationships/image" Target="../media/image164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slide" Target="slide68.xml"/><Relationship Id="rId4" Type="http://schemas.openxmlformats.org/officeDocument/2006/relationships/slide" Target="slide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69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1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9.png"/><Relationship Id="rId7" Type="http://schemas.openxmlformats.org/officeDocument/2006/relationships/slide" Target="slide76.xml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180.png"/><Relationship Id="rId9" Type="http://schemas.openxmlformats.org/officeDocument/2006/relationships/image" Target="../media/image1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1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12" Type="http://schemas.openxmlformats.org/officeDocument/2006/relationships/image" Target="../media/image191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11" Type="http://schemas.openxmlformats.org/officeDocument/2006/relationships/slide" Target="slide78.xml"/><Relationship Id="rId5" Type="http://schemas.openxmlformats.org/officeDocument/2006/relationships/image" Target="../media/image187.png"/><Relationship Id="rId10" Type="http://schemas.openxmlformats.org/officeDocument/2006/relationships/slide" Target="slide17.xml"/><Relationship Id="rId4" Type="http://schemas.openxmlformats.org/officeDocument/2006/relationships/image" Target="../media/image186.png"/><Relationship Id="rId9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4.png"/><Relationship Id="rId7" Type="http://schemas.openxmlformats.org/officeDocument/2006/relationships/image" Target="../media/image195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1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1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200.png"/><Relationship Id="rId7" Type="http://schemas.openxmlformats.org/officeDocument/2006/relationships/image" Target="../media/image201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2.xml"/><Relationship Id="rId4" Type="http://schemas.openxmlformats.org/officeDocument/2006/relationships/slide" Target="slide1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image" Target="../media/image205.png"/><Relationship Id="rId7" Type="http://schemas.openxmlformats.org/officeDocument/2006/relationships/slide" Target="slide17.xm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Relationship Id="rId9" Type="http://schemas.openxmlformats.org/officeDocument/2006/relationships/image" Target="../media/image20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4.xml"/><Relationship Id="rId4" Type="http://schemas.openxmlformats.org/officeDocument/2006/relationships/slide" Target="slide1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11.png"/><Relationship Id="rId7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10" Type="http://schemas.openxmlformats.org/officeDocument/2006/relationships/image" Target="../media/image215.png"/><Relationship Id="rId4" Type="http://schemas.openxmlformats.org/officeDocument/2006/relationships/image" Target="../media/image212.png"/><Relationship Id="rId9" Type="http://schemas.openxmlformats.org/officeDocument/2006/relationships/slide" Target="slide8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6.xml"/><Relationship Id="rId4" Type="http://schemas.openxmlformats.org/officeDocument/2006/relationships/slide" Target="slide1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8.png"/><Relationship Id="rId7" Type="http://schemas.openxmlformats.org/officeDocument/2006/relationships/image" Target="../media/image219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17.xml"/><Relationship Id="rId4" Type="http://schemas.openxmlformats.org/officeDocument/2006/relationships/image" Target="../media/image3.png"/><Relationship Id="rId9" Type="http://schemas.openxmlformats.org/officeDocument/2006/relationships/image" Target="../media/image2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8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7" Type="http://schemas.openxmlformats.org/officeDocument/2006/relationships/slide" Target="slide90.xml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22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0.xml"/><Relationship Id="rId4" Type="http://schemas.openxmlformats.org/officeDocument/2006/relationships/slide" Target="slide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slide" Target="slide92.xml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22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2.xml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4.xml"/><Relationship Id="rId3" Type="http://schemas.openxmlformats.org/officeDocument/2006/relationships/image" Target="../media/image233.png"/><Relationship Id="rId7" Type="http://schemas.openxmlformats.org/officeDocument/2006/relationships/slide" Target="slide17.xml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4.xml"/><Relationship Id="rId4" Type="http://schemas.openxmlformats.org/officeDocument/2006/relationships/slide" Target="slide1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38.png"/><Relationship Id="rId7" Type="http://schemas.openxmlformats.org/officeDocument/2006/relationships/slide" Target="slide96.xml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.png"/><Relationship Id="rId4" Type="http://schemas.openxmlformats.org/officeDocument/2006/relationships/image" Target="../media/image23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6.xml"/><Relationship Id="rId5" Type="http://schemas.openxmlformats.org/officeDocument/2006/relationships/slide" Target="slide17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3" Type="http://schemas.openxmlformats.org/officeDocument/2006/relationships/image" Target="../media/image244.png"/><Relationship Id="rId7" Type="http://schemas.openxmlformats.org/officeDocument/2006/relationships/slide" Target="slide17.xml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8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Functions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996064" y="15617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graphs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*mainly graphs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996064" y="21329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9606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95936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99593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3995936" y="4437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3995936" y="5013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40960" cy="37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6242"/>
            <a:ext cx="8640960" cy="16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6952"/>
            <a:ext cx="8640960" cy="258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8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8224"/>
            <a:ext cx="8640960" cy="315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283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484"/>
            <a:ext cx="8640960" cy="19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794234"/>
            <a:ext cx="8815960" cy="47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1124744"/>
            <a:ext cx="8815960" cy="1656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794234"/>
            <a:ext cx="8815959" cy="330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80927"/>
            <a:ext cx="8815959" cy="2808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2066"/>
            <a:ext cx="8640960" cy="28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7438"/>
            <a:ext cx="8640960" cy="362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28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2018 </a:t>
            </a:r>
            <a:r>
              <a:rPr lang="en-GB" sz="1400" b="1" dirty="0" smtClean="0">
                <a:latin typeface="Comic Sans MS" panose="030F0702030302020204" pitchFamily="66" charset="0"/>
              </a:rPr>
              <a:t>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7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583049"/>
            <a:ext cx="8815960" cy="36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1916832"/>
            <a:ext cx="881596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583048"/>
            <a:ext cx="8815959" cy="333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636912"/>
            <a:ext cx="8815959" cy="2638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2816"/>
            <a:ext cx="8591550" cy="116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772816"/>
            <a:ext cx="8591550" cy="160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225" y="1932971"/>
            <a:ext cx="8591550" cy="199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6225" y="2132856"/>
            <a:ext cx="8591550" cy="80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21910"/>
            <a:ext cx="8496944" cy="3791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496944" cy="3356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8496944" cy="17308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620688"/>
            <a:ext cx="8591550" cy="485143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596102"/>
            <a:ext cx="8591550" cy="3048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225" y="3645024"/>
            <a:ext cx="8591550" cy="1827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96944" cy="4543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470714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3861048"/>
            <a:ext cx="8591548" cy="2318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6" y="548680"/>
            <a:ext cx="8591548" cy="323665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6225" y="481241"/>
            <a:ext cx="8591550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225" y="697264"/>
            <a:ext cx="8591550" cy="3088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6225" y="3861048"/>
            <a:ext cx="8591550" cy="2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85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56792"/>
            <a:ext cx="8591550" cy="2633078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6225" y="1556791"/>
            <a:ext cx="8591550" cy="263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8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Functions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348120" y="1557619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99592" y="15617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899592" y="21377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899592" y="27138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899592" y="32899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899592" y="38659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899592" y="44420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899592" y="50181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899592" y="55892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123728" y="1556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123728" y="2709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123728" y="32899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123856" y="3861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With graphs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2123856" y="44420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2123728" y="5013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2123728" y="55892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3347992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334786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2012 4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334786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33478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2013 4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3347864" y="50132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3347864" y="55893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4572128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3347864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457212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4572000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457200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457200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4572000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4572000" y="50132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4572000" y="55892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5796264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2016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5796264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5796136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5796136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smtClean="0">
                <a:latin typeface="Comic Sans MS" panose="030F0702030302020204" pitchFamily="66" charset="0"/>
              </a:rPr>
              <a:t>4H Q19*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8" action="ppaction://hlinksldjump"/>
          </p:cNvPr>
          <p:cNvSpPr/>
          <p:nvPr/>
        </p:nvSpPr>
        <p:spPr>
          <a:xfrm>
            <a:off x="579613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9" action="ppaction://hlinksldjump"/>
          </p:cNvPr>
          <p:cNvSpPr/>
          <p:nvPr/>
        </p:nvSpPr>
        <p:spPr>
          <a:xfrm>
            <a:off x="579613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0" action="ppaction://hlinksldjump"/>
          </p:cNvPr>
          <p:cNvSpPr/>
          <p:nvPr/>
        </p:nvSpPr>
        <p:spPr>
          <a:xfrm>
            <a:off x="5796136" y="50132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</a:t>
            </a:r>
            <a:r>
              <a:rPr lang="en-GB" sz="1400" b="1" dirty="0" smtClean="0">
                <a:latin typeface="Comic Sans MS" panose="030F0702030302020204" pitchFamily="66" charset="0"/>
              </a:rPr>
              <a:t>2017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*mainly graphs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1" action="ppaction://hlinksldjump"/>
          </p:cNvPr>
          <p:cNvSpPr/>
          <p:nvPr/>
        </p:nvSpPr>
        <p:spPr>
          <a:xfrm>
            <a:off x="5796136" y="55892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2" action="ppaction://hlinksldjump"/>
          </p:cNvPr>
          <p:cNvSpPr/>
          <p:nvPr/>
        </p:nvSpPr>
        <p:spPr>
          <a:xfrm>
            <a:off x="7020400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3" action="ppaction://hlinksldjump"/>
          </p:cNvPr>
          <p:cNvSpPr/>
          <p:nvPr/>
        </p:nvSpPr>
        <p:spPr>
          <a:xfrm>
            <a:off x="7020400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4" action="ppaction://hlinksldjump"/>
          </p:cNvPr>
          <p:cNvSpPr/>
          <p:nvPr/>
        </p:nvSpPr>
        <p:spPr>
          <a:xfrm>
            <a:off x="702027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5" action="ppaction://hlinksldjump"/>
          </p:cNvPr>
          <p:cNvSpPr/>
          <p:nvPr/>
        </p:nvSpPr>
        <p:spPr>
          <a:xfrm>
            <a:off x="2123728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36704" cy="155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6336704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36706" cy="80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6336704" cy="117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040"/>
            <a:ext cx="6336706" cy="10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33256"/>
            <a:ext cx="6336704" cy="100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43113"/>
            <a:ext cx="85915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43113"/>
            <a:ext cx="8591550" cy="233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225" y="2564905"/>
            <a:ext cx="8591550" cy="136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6225" y="2276872"/>
            <a:ext cx="859155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6225" y="3933056"/>
            <a:ext cx="859155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25" y="4437112"/>
            <a:ext cx="8591550" cy="377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53136"/>
            <a:ext cx="8640958" cy="1576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9262"/>
            <a:ext cx="8640960" cy="42758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5" y="1988840"/>
            <a:ext cx="7735370" cy="39860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16" y="836712"/>
            <a:ext cx="7735368" cy="11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1844824"/>
            <a:ext cx="8591552" cy="14270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142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5461680"/>
            <a:ext cx="6768751" cy="1351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933056"/>
            <a:ext cx="6768752" cy="2153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32656"/>
            <a:ext cx="6768752" cy="14939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1772816"/>
            <a:ext cx="6768752" cy="1133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2911842"/>
            <a:ext cx="6768752" cy="10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318238"/>
            <a:ext cx="8591548" cy="28308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268760"/>
            <a:ext cx="8591550" cy="5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6225" y="1770558"/>
            <a:ext cx="859155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226236"/>
            <a:ext cx="8591550" cy="62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2855246"/>
            <a:ext cx="8591550" cy="285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3140966"/>
            <a:ext cx="8591550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61" y="6165304"/>
            <a:ext cx="4296078" cy="693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960" y="4221088"/>
            <a:ext cx="4296080" cy="622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60" y="4812840"/>
            <a:ext cx="4296080" cy="4163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3960" y="404664"/>
            <a:ext cx="4296080" cy="3021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3960" y="3429000"/>
            <a:ext cx="4296080" cy="850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3960" y="5229200"/>
            <a:ext cx="4296080" cy="187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3960" y="5412336"/>
            <a:ext cx="4296080" cy="8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40768"/>
            <a:ext cx="8591550" cy="28505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340767"/>
            <a:ext cx="8591550" cy="26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1605167"/>
            <a:ext cx="8591550" cy="578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184028"/>
            <a:ext cx="8591550" cy="498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2682976"/>
            <a:ext cx="8591550" cy="79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3477377"/>
            <a:ext cx="8591550" cy="713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18" grpId="0" animBg="1"/>
      <p:bldP spid="21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4437112"/>
            <a:ext cx="7735368" cy="199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6" y="490788"/>
            <a:ext cx="7735368" cy="403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60850"/>
            <a:ext cx="8591550" cy="11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060848"/>
            <a:ext cx="8591550" cy="31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2379562"/>
            <a:ext cx="8591550" cy="83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472"/>
            <a:ext cx="8439682" cy="504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439682" cy="15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091811"/>
            <a:ext cx="8439682" cy="288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091812"/>
            <a:ext cx="8439683" cy="2882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844824"/>
            <a:ext cx="8591548" cy="12609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44823"/>
            <a:ext cx="859155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225" y="2132856"/>
            <a:ext cx="859155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492896"/>
            <a:ext cx="8591550" cy="61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7344816" cy="25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7418"/>
            <a:ext cx="7344816" cy="13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10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930"/>
            <a:ext cx="7344816" cy="8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128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1324186"/>
            <a:ext cx="8439682" cy="32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268760"/>
            <a:ext cx="84396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1628800"/>
            <a:ext cx="843968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161" y="1988840"/>
            <a:ext cx="84396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1" y="2276872"/>
            <a:ext cx="843968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9" y="2996952"/>
            <a:ext cx="8439683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7632848" cy="139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632848" cy="94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21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632848" cy="11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7632848" cy="11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3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1" y="1268760"/>
            <a:ext cx="8439678" cy="280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268760"/>
            <a:ext cx="8439683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628800"/>
            <a:ext cx="843968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2161" y="1448780"/>
            <a:ext cx="8439680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1" y="2276872"/>
            <a:ext cx="8439681" cy="179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5" idx="3"/>
            <a:endCxn id="2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5182"/>
            <a:ext cx="8640960" cy="263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34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5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1556792"/>
            <a:ext cx="8439682" cy="15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556792"/>
            <a:ext cx="84396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916832"/>
            <a:ext cx="8439682" cy="1231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44" y="6024555"/>
            <a:ext cx="4476710" cy="777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45" y="3428690"/>
            <a:ext cx="4476709" cy="7203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746" y="620688"/>
            <a:ext cx="4476708" cy="2824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745" y="359321"/>
            <a:ext cx="4495511" cy="261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0745" y="3439578"/>
            <a:ext cx="4476710" cy="211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0745" y="4149080"/>
            <a:ext cx="4476709" cy="160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0746" y="5733256"/>
            <a:ext cx="4476708" cy="493283"/>
          </a:xfrm>
          <a:prstGeom prst="rect">
            <a:avLst/>
          </a:prstGeom>
        </p:spPr>
      </p:pic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44824"/>
            <a:ext cx="8591550" cy="2862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830952"/>
            <a:ext cx="8591550" cy="1814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6225" y="3645023"/>
            <a:ext cx="8591550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6225" y="3861048"/>
            <a:ext cx="859155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4221088"/>
            <a:ext cx="8591550" cy="4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17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496944" cy="37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08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28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556792"/>
            <a:ext cx="8439680" cy="18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556792"/>
            <a:ext cx="843968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2276872"/>
            <a:ext cx="8439682" cy="114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8640960" cy="166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2942"/>
            <a:ext cx="8640960" cy="139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9722"/>
            <a:ext cx="8640960" cy="31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16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7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6912768" cy="15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6912768" cy="21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55430"/>
            <a:ext cx="6912768" cy="12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2768" cy="12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9090"/>
            <a:ext cx="6912768" cy="115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4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556792"/>
            <a:ext cx="8439680" cy="98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556792"/>
            <a:ext cx="843968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700808"/>
            <a:ext cx="843968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60" y="2069232"/>
            <a:ext cx="8439682" cy="47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1916832"/>
            <a:ext cx="843968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4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039710"/>
            <a:ext cx="4576072" cy="7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5422614"/>
            <a:ext cx="4576072" cy="5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4941168"/>
            <a:ext cx="4576072" cy="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32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20688"/>
            <a:ext cx="45760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3933056"/>
            <a:ext cx="4576072" cy="105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64" y="6021288"/>
            <a:ext cx="4576072" cy="20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8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980728"/>
            <a:ext cx="8439680" cy="34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980728"/>
            <a:ext cx="843968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124744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60" y="2060848"/>
            <a:ext cx="8439682" cy="2409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1700808"/>
            <a:ext cx="843968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4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3439060"/>
            <a:ext cx="8439684" cy="279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132856"/>
            <a:ext cx="8439684" cy="25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340768"/>
            <a:ext cx="8439684" cy="14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404664"/>
            <a:ext cx="8439684" cy="11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596812"/>
            <a:ext cx="8439680" cy="13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52159" y="1844824"/>
            <a:ext cx="843968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1596812"/>
            <a:ext cx="8439682" cy="24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2204864"/>
            <a:ext cx="843968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7632848" cy="31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632848" cy="19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618"/>
            <a:ext cx="7632848" cy="235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4952"/>
            <a:ext cx="8784976" cy="301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2" y="980728"/>
            <a:ext cx="8784975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836712"/>
            <a:ext cx="878497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1" y="1268760"/>
            <a:ext cx="8784975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1" y="1916832"/>
            <a:ext cx="8784977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3" y="3573016"/>
            <a:ext cx="878497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8302"/>
            <a:ext cx="8352928" cy="245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29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5536" y="404664"/>
            <a:ext cx="8352928" cy="161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3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13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79512" y="2237798"/>
            <a:ext cx="8784975" cy="68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556792"/>
            <a:ext cx="8784976" cy="68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9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12776"/>
            <a:ext cx="8591550" cy="291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412777"/>
            <a:ext cx="8591550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225" y="1772817"/>
            <a:ext cx="8591550" cy="53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6225" y="2308880"/>
            <a:ext cx="8591550" cy="126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6225" y="3573016"/>
            <a:ext cx="859155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4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08572"/>
            <a:ext cx="7488832" cy="12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578026"/>
            <a:ext cx="7488830" cy="33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00460"/>
            <a:ext cx="7488832" cy="104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6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590800"/>
            <a:ext cx="8208913" cy="91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992888" cy="13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67544" y="2590800"/>
            <a:ext cx="8208912" cy="1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3" y="3645023"/>
            <a:ext cx="8208913" cy="117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543" y="2708920"/>
            <a:ext cx="820891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09320"/>
            <a:ext cx="4608512" cy="4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61248"/>
            <a:ext cx="4608512" cy="72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8234"/>
            <a:ext cx="4608512" cy="93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35524"/>
            <a:ext cx="4608512" cy="1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4608512" cy="3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608512" cy="290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3330"/>
            <a:ext cx="4608512" cy="5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63286"/>
            <a:ext cx="4608512" cy="6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6190"/>
            <a:ext cx="4608512" cy="42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9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424784"/>
            <a:ext cx="8815960" cy="55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424784"/>
            <a:ext cx="8815960" cy="195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4020" y="1196753"/>
            <a:ext cx="8815959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620687"/>
            <a:ext cx="8815959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4020" y="1412776"/>
            <a:ext cx="8815959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1772816"/>
            <a:ext cx="88159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022" y="2924944"/>
            <a:ext cx="881595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6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4" grpId="0" animBg="1"/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640"/>
            <a:ext cx="8640960" cy="25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4698"/>
            <a:ext cx="8640960" cy="235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6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600160"/>
            <a:ext cx="8815960" cy="11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600160"/>
            <a:ext cx="8815960" cy="46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060848"/>
            <a:ext cx="8815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0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6" y="4437112"/>
            <a:ext cx="8645568" cy="18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6" y="404664"/>
            <a:ext cx="86455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579318"/>
            <a:ext cx="8815960" cy="134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79318"/>
            <a:ext cx="8815960" cy="337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916832"/>
            <a:ext cx="881595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2698"/>
            <a:ext cx="6624736" cy="20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24736" cy="330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050"/>
            <a:ext cx="6624736" cy="21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2013 </a:t>
            </a:r>
            <a:r>
              <a:rPr lang="en-GB" sz="1400" b="1" dirty="0" smtClean="0">
                <a:latin typeface="Comic Sans MS" panose="030F0702030302020204" pitchFamily="66" charset="0"/>
              </a:rPr>
              <a:t>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556792"/>
            <a:ext cx="8815960" cy="18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56792"/>
            <a:ext cx="88159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700808"/>
            <a:ext cx="8815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021" y="2573288"/>
            <a:ext cx="8815960" cy="85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020" y="2420888"/>
            <a:ext cx="881595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1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204"/>
            <a:ext cx="8640960" cy="265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60" cy="23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3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2013 </a:t>
            </a:r>
            <a:r>
              <a:rPr lang="en-GB" sz="1400" b="1" dirty="0" smtClean="0">
                <a:latin typeface="Comic Sans MS" panose="030F0702030302020204" pitchFamily="66" charset="0"/>
              </a:rPr>
              <a:t>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22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308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268760"/>
            <a:ext cx="8815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916832"/>
            <a:ext cx="8815959" cy="2440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2013 </a:t>
            </a:r>
            <a:r>
              <a:rPr lang="en-GB" sz="1400" b="1" dirty="0" smtClean="0">
                <a:latin typeface="Comic Sans MS" panose="030F0702030302020204" pitchFamily="66" charset="0"/>
              </a:rPr>
              <a:t>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7" idx="3"/>
            <a:endCxn id="3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157192"/>
            <a:ext cx="8136904" cy="16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013176"/>
            <a:ext cx="8136904" cy="10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04664"/>
            <a:ext cx="8136904" cy="18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204864"/>
            <a:ext cx="8136904" cy="16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861048"/>
            <a:ext cx="8136904" cy="127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1" y="980728"/>
            <a:ext cx="8815958" cy="402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980728"/>
            <a:ext cx="8815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196752"/>
            <a:ext cx="881595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021" y="2708920"/>
            <a:ext cx="8815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020" y="2564904"/>
            <a:ext cx="881595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4021" y="3933056"/>
            <a:ext cx="8815958" cy="10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1" idx="3"/>
            <a:endCxn id="2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19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1912"/>
            <a:ext cx="8352928" cy="22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352928" cy="25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17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340768"/>
            <a:ext cx="8815960" cy="25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564904"/>
            <a:ext cx="8815960" cy="1291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340768"/>
            <a:ext cx="8815959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3527884" y="35482"/>
            <a:ext cx="21242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>
            <a:stCxn id="30" idx="3"/>
            <a:endCxn id="33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14740"/>
            <a:ext cx="7632848" cy="159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54700"/>
            <a:ext cx="7632848" cy="10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68380"/>
            <a:ext cx="7632848" cy="14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0204"/>
            <a:ext cx="7632848" cy="367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98206"/>
            <a:ext cx="8815960" cy="198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56792"/>
            <a:ext cx="881596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98206"/>
            <a:ext cx="8815959" cy="25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082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4020" y="1700808"/>
            <a:ext cx="8815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0" y="1853208"/>
            <a:ext cx="8815959" cy="56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020" y="2420888"/>
            <a:ext cx="8815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9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19" grpId="0" animBg="1"/>
      <p:bldP spid="21" grpId="0" animBg="1"/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7846"/>
            <a:ext cx="7200800" cy="129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800" cy="30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2654"/>
            <a:ext cx="7200800" cy="131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67620"/>
            <a:ext cx="7200800" cy="9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369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412776"/>
            <a:ext cx="8815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020" y="2060848"/>
            <a:ext cx="8815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0" y="2708920"/>
            <a:ext cx="8815959" cy="225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24744"/>
            <a:ext cx="8591550" cy="364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124744"/>
            <a:ext cx="8591550" cy="3640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9226"/>
            <a:ext cx="8640960" cy="35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13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0960" cy="22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21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420888"/>
            <a:ext cx="8815960" cy="1047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920880" cy="116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920880" cy="143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46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229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628800"/>
            <a:ext cx="8815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4020" y="1844824"/>
            <a:ext cx="881595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0" y="2636912"/>
            <a:ext cx="8815959" cy="92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0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1018"/>
            <a:ext cx="8496944" cy="21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14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349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448780"/>
            <a:ext cx="8815960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916832"/>
            <a:ext cx="8815959" cy="285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11812"/>
            <a:ext cx="5760640" cy="11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60"/>
            <a:ext cx="5760640" cy="99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968"/>
            <a:ext cx="5760640" cy="25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5760640" cy="324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2200"/>
            <a:ext cx="5760640" cy="9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20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448779"/>
            <a:ext cx="8815960" cy="48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931073"/>
            <a:ext cx="8815959" cy="1411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2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5636994"/>
            <a:ext cx="5770428" cy="11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332656"/>
            <a:ext cx="5770428" cy="29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5517232"/>
            <a:ext cx="5770428" cy="6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4869160"/>
            <a:ext cx="5770428" cy="68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4437112"/>
            <a:ext cx="5770428" cy="4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3933056"/>
            <a:ext cx="5770428" cy="69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3285502"/>
            <a:ext cx="5770428" cy="79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1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86" y="3245918"/>
            <a:ext cx="5770428" cy="25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237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448779"/>
            <a:ext cx="8815960" cy="54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988840"/>
            <a:ext cx="8815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4020" y="2708920"/>
            <a:ext cx="881595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021" y="2862212"/>
            <a:ext cx="8815960" cy="778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6034"/>
            <a:ext cx="8640960" cy="396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28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10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0732"/>
            <a:ext cx="8640960" cy="108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101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40960" cy="108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13780"/>
            <a:ext cx="8640960" cy="129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688458"/>
            <a:ext cx="8815960" cy="20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048498"/>
            <a:ext cx="8815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688458"/>
            <a:ext cx="88159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2264522"/>
            <a:ext cx="8815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3200626"/>
            <a:ext cx="8815959" cy="51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1168"/>
            <a:ext cx="8640960" cy="139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8640960" cy="128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2016 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090"/>
            <a:ext cx="8640960" cy="253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11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764704"/>
            <a:ext cx="8815960" cy="44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908720"/>
            <a:ext cx="8815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764704"/>
            <a:ext cx="881595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484784"/>
            <a:ext cx="881595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060849"/>
            <a:ext cx="8815959" cy="3111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2016 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6456"/>
            <a:ext cx="8640960" cy="24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11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12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12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640960" cy="14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764704"/>
            <a:ext cx="8815960" cy="47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124744"/>
            <a:ext cx="8815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764704"/>
            <a:ext cx="88159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2348880"/>
            <a:ext cx="881595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80928"/>
            <a:ext cx="8815959" cy="2705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0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30548"/>
            <a:ext cx="8640960" cy="17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8640960" cy="63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40960" cy="81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158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618"/>
            <a:ext cx="8640960" cy="98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11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4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764704"/>
            <a:ext cx="8815960" cy="456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944724"/>
            <a:ext cx="8815960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764704"/>
            <a:ext cx="8815959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628800"/>
            <a:ext cx="881595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08921"/>
            <a:ext cx="8815959" cy="261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2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9" y="844321"/>
            <a:ext cx="3628606" cy="39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4" y="1431060"/>
            <a:ext cx="5671442" cy="98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3796"/>
            <a:ext cx="3257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4" y="1268760"/>
            <a:ext cx="5671442" cy="20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3" y="2420888"/>
            <a:ext cx="5671443" cy="234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340768"/>
            <a:ext cx="8815960" cy="29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3212976"/>
            <a:ext cx="8815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3789040"/>
            <a:ext cx="8815960" cy="51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1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72584"/>
            <a:ext cx="8591550" cy="251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172584"/>
            <a:ext cx="8591550" cy="320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527884" y="35482"/>
            <a:ext cx="198022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2" idx="3"/>
            <a:endCxn id="16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6225" y="2492895"/>
            <a:ext cx="8591550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6126"/>
            <a:ext cx="7632848" cy="16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7991"/>
            <a:ext cx="7632848" cy="18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35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1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484784"/>
            <a:ext cx="8815960" cy="23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639798"/>
            <a:ext cx="8815960" cy="1155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484784"/>
            <a:ext cx="8815959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1844823"/>
            <a:ext cx="8815960" cy="79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020" y="1637184"/>
            <a:ext cx="8815959" cy="207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2" idx="3"/>
            <a:endCxn id="2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8640960" cy="20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19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9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2340439"/>
            <a:ext cx="8269572" cy="432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2299568"/>
            <a:ext cx="8269571" cy="4369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404664"/>
            <a:ext cx="8815960" cy="18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404664"/>
            <a:ext cx="8815959" cy="189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09968"/>
            <a:ext cx="8640960" cy="20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95716"/>
            <a:ext cx="8640960" cy="240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191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6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8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087780"/>
            <a:ext cx="8815960" cy="349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1268760"/>
            <a:ext cx="8815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087780"/>
            <a:ext cx="8815959" cy="18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</a:t>
            </a:r>
            <a:r>
              <a:rPr lang="en-GB" sz="1400" b="1" dirty="0" smtClean="0">
                <a:latin typeface="Comic Sans MS" panose="030F0702030302020204" pitchFamily="66" charset="0"/>
              </a:rPr>
              <a:t>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4020" y="1484784"/>
            <a:ext cx="881595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020" y="2492896"/>
            <a:ext cx="8815959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4" grpId="0" animBg="1"/>
      <p:bldP spid="2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5624"/>
            <a:ext cx="8640960" cy="15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8640960" cy="198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15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174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0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908720"/>
            <a:ext cx="8815960" cy="313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4162596"/>
            <a:ext cx="8815960" cy="157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1988840"/>
            <a:ext cx="8815960" cy="2055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908720"/>
            <a:ext cx="881595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4162596"/>
            <a:ext cx="8815959" cy="157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85338"/>
            <a:ext cx="8496944" cy="23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7778"/>
            <a:ext cx="8496944" cy="254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23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120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908720"/>
            <a:ext cx="8815960" cy="46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4020" y="3356992"/>
            <a:ext cx="8815960" cy="136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908720"/>
            <a:ext cx="8815959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4725144"/>
            <a:ext cx="8815959" cy="807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Functions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3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0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975</TotalTime>
  <Words>947</Words>
  <Application>Microsoft Office PowerPoint</Application>
  <PresentationFormat>On-screen Show (4:3)</PresentationFormat>
  <Paragraphs>451</Paragraphs>
  <Slides>103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8" baseType="lpstr">
      <vt:lpstr>Arial</vt:lpstr>
      <vt:lpstr>Calibri</vt:lpstr>
      <vt:lpstr>Calibri Light</vt:lpstr>
      <vt:lpstr>Comic Sans MS</vt:lpstr>
      <vt:lpstr>Theme1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696</cp:revision>
  <dcterms:created xsi:type="dcterms:W3CDTF">2014-02-21T20:01:10Z</dcterms:created>
  <dcterms:modified xsi:type="dcterms:W3CDTF">2020-11-07T09:52:25Z</dcterms:modified>
</cp:coreProperties>
</file>