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 varScale="1">
        <p:scale>
          <a:sx n="110" d="100"/>
          <a:sy n="110" d="100"/>
        </p:scale>
        <p:origin x="185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 smtClean="0">
                <a:latin typeface="Comic Sans MS" panose="030F0702030302020204" pitchFamily="66" charset="0"/>
              </a:rPr>
              <a:t>Frequency Polygons</a:t>
            </a:r>
            <a:endParaRPr lang="en-GB" sz="4800" dirty="0"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hlinkClick r:id="rId2" action="ppaction://hlinksldjump"/>
          </p:cNvPr>
          <p:cNvSpPr/>
          <p:nvPr/>
        </p:nvSpPr>
        <p:spPr>
          <a:xfrm>
            <a:off x="3996064" y="328504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3H </a:t>
            </a:r>
            <a:r>
              <a:rPr lang="en-GB" sz="1400" b="1" dirty="0" smtClean="0">
                <a:latin typeface="Comic Sans MS" panose="030F0702030302020204" pitchFamily="66" charset="0"/>
              </a:rPr>
              <a:t>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3" action="ppaction://hlinksldjump"/>
          </p:cNvPr>
          <p:cNvSpPr/>
          <p:nvPr/>
        </p:nvSpPr>
        <p:spPr>
          <a:xfrm>
            <a:off x="3419872" y="35483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Frequency Polygons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15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671" y="417576"/>
            <a:ext cx="4356346" cy="5774534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4" action="ppaction://hlinksldjump"/>
          </p:cNvPr>
          <p:cNvSpPr/>
          <p:nvPr/>
        </p:nvSpPr>
        <p:spPr>
          <a:xfrm>
            <a:off x="601216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3H </a:t>
            </a:r>
            <a:r>
              <a:rPr lang="en-GB" sz="1400" b="1" dirty="0" smtClean="0">
                <a:latin typeface="Comic Sans MS" panose="030F0702030302020204" pitchFamily="66" charset="0"/>
              </a:rPr>
              <a:t>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27" idx="3"/>
            <a:endCxn id="21" idx="1"/>
          </p:cNvCxnSpPr>
          <p:nvPr/>
        </p:nvCxnSpPr>
        <p:spPr>
          <a:xfrm flipV="1">
            <a:off x="5436096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hlinkClick r:id="rId5" action="ppaction://hlinksldjump"/>
          </p:cNvPr>
          <p:cNvSpPr/>
          <p:nvPr/>
        </p:nvSpPr>
        <p:spPr>
          <a:xfrm>
            <a:off x="3419872" y="35483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Frequency Polygons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1" y="2931490"/>
            <a:ext cx="4464496" cy="1217590"/>
          </a:xfrm>
          <a:prstGeom prst="rect">
            <a:avLst/>
          </a:prstGeom>
        </p:spPr>
      </p:pic>
      <p:grpSp>
        <p:nvGrpSpPr>
          <p:cNvPr id="39" name="Group 38"/>
          <p:cNvGrpSpPr/>
          <p:nvPr/>
        </p:nvGrpSpPr>
        <p:grpSpPr>
          <a:xfrm>
            <a:off x="2699792" y="3645024"/>
            <a:ext cx="1196655" cy="1368152"/>
            <a:chOff x="2699792" y="3645024"/>
            <a:chExt cx="1196655" cy="1368152"/>
          </a:xfrm>
        </p:grpSpPr>
        <p:cxnSp>
          <p:nvCxnSpPr>
            <p:cNvPr id="16" name="Straight Connector 15"/>
            <p:cNvCxnSpPr/>
            <p:nvPr/>
          </p:nvCxnSpPr>
          <p:spPr>
            <a:xfrm flipV="1">
              <a:off x="2699792" y="4653136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3051448" y="4293096"/>
              <a:ext cx="296416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3347864" y="3933056"/>
              <a:ext cx="252167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3600031" y="3645024"/>
              <a:ext cx="296416" cy="2880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ectangle 39"/>
          <p:cNvSpPr/>
          <p:nvPr/>
        </p:nvSpPr>
        <p:spPr>
          <a:xfrm>
            <a:off x="5004047" y="3304843"/>
            <a:ext cx="1872209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Reveal Graph 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670" y="404664"/>
            <a:ext cx="4356346" cy="5774534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>
          <a:xfrm>
            <a:off x="9324528" y="1340768"/>
            <a:ext cx="1872209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35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449026"/>
            <a:ext cx="7920880" cy="6004310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611561" y="2348880"/>
            <a:ext cx="7920880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11558" y="449025"/>
            <a:ext cx="7920881" cy="1899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601216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3H </a:t>
            </a:r>
            <a:r>
              <a:rPr lang="en-GB" sz="1400" b="1" dirty="0" smtClean="0">
                <a:latin typeface="Comic Sans MS" panose="030F0702030302020204" pitchFamily="66" charset="0"/>
              </a:rPr>
              <a:t>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9" idx="3"/>
            <a:endCxn id="14" idx="1"/>
          </p:cNvCxnSpPr>
          <p:nvPr/>
        </p:nvCxnSpPr>
        <p:spPr>
          <a:xfrm flipV="1">
            <a:off x="5436096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3419872" y="35483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Frequency Polygons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3195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31762</TotalTime>
  <Words>26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Theme1</vt:lpstr>
      <vt:lpstr>Frequency Polygons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2838</cp:revision>
  <cp:lastPrinted>2019-03-09T08:19:56Z</cp:lastPrinted>
  <dcterms:created xsi:type="dcterms:W3CDTF">2014-02-21T20:01:10Z</dcterms:created>
  <dcterms:modified xsi:type="dcterms:W3CDTF">2020-11-09T09:32:41Z</dcterms:modified>
</cp:coreProperties>
</file>