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Frequency Polygons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5436224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436096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436096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2987952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95" y="2780928"/>
            <a:ext cx="4998610" cy="40324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95" y="356920"/>
            <a:ext cx="4998610" cy="2496016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30019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54360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81417"/>
            <a:ext cx="8640958" cy="181147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681417"/>
            <a:ext cx="8640958" cy="23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916502"/>
            <a:ext cx="8640958" cy="1576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39" y="2636910"/>
            <a:ext cx="7787922" cy="25922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78039" y="2636909"/>
            <a:ext cx="7787922" cy="541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040" y="3178190"/>
            <a:ext cx="7787922" cy="205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630019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54360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71" y="417576"/>
            <a:ext cx="4356346" cy="57745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7" idx="3"/>
            <a:endCxn id="21" idx="1"/>
          </p:cNvCxnSpPr>
          <p:nvPr/>
        </p:nvCxnSpPr>
        <p:spPr>
          <a:xfrm flipV="1">
            <a:off x="543609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2931490"/>
            <a:ext cx="4464496" cy="121759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699792" y="3645024"/>
            <a:ext cx="1196655" cy="1368152"/>
            <a:chOff x="2699792" y="3645024"/>
            <a:chExt cx="1196655" cy="1368152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699792" y="4653136"/>
              <a:ext cx="36004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051448" y="4293096"/>
              <a:ext cx="296416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347864" y="3933056"/>
              <a:ext cx="252167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600031" y="3645024"/>
              <a:ext cx="296416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5004047" y="3304843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70" y="404664"/>
            <a:ext cx="4356346" cy="577453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9324528" y="1340768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49026"/>
            <a:ext cx="7920880" cy="600431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1561" y="2348880"/>
            <a:ext cx="7920880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1558" y="449025"/>
            <a:ext cx="7920881" cy="1899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4" idx="1"/>
          </p:cNvCxnSpPr>
          <p:nvPr/>
        </p:nvCxnSpPr>
        <p:spPr>
          <a:xfrm flipV="1">
            <a:off x="543609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22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284" y="404664"/>
            <a:ext cx="4779432" cy="633670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788024" y="2132856"/>
            <a:ext cx="1800200" cy="1296144"/>
            <a:chOff x="4788024" y="2132856"/>
            <a:chExt cx="1800200" cy="1296144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4788024" y="3212976"/>
              <a:ext cx="43204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220072" y="2564904"/>
              <a:ext cx="504056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24128" y="2132856"/>
              <a:ext cx="432048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156176" y="2132856"/>
              <a:ext cx="432048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4711804" y="1615089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40552" y="129921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04664"/>
            <a:ext cx="4779432" cy="6336706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543609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980728"/>
            <a:ext cx="8352930" cy="224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4" y="1307323"/>
            <a:ext cx="8352932" cy="424335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980728"/>
            <a:ext cx="8352930" cy="22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1307322"/>
            <a:ext cx="8352930" cy="4243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543609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229200"/>
            <a:ext cx="4392486" cy="712689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513811"/>
            <a:ext cx="4392486" cy="4931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196752"/>
            <a:ext cx="4352827" cy="209370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635896" y="2256003"/>
            <a:ext cx="1008112" cy="795916"/>
            <a:chOff x="4788024" y="2914118"/>
            <a:chExt cx="1008112" cy="795916"/>
          </a:xfrm>
        </p:grpSpPr>
        <p:cxnSp>
          <p:nvCxnSpPr>
            <p:cNvPr id="21" name="Straight Connector 20"/>
            <p:cNvCxnSpPr/>
            <p:nvPr/>
          </p:nvCxnSpPr>
          <p:spPr>
            <a:xfrm flipH="1" flipV="1">
              <a:off x="4788024" y="3212976"/>
              <a:ext cx="252028" cy="49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040052" y="3367035"/>
              <a:ext cx="242597" cy="342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82649" y="3367035"/>
              <a:ext cx="244317" cy="2705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534677" y="2914118"/>
              <a:ext cx="261459" cy="7235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3347862" y="1777674"/>
            <a:ext cx="151217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548680"/>
            <a:ext cx="4392486" cy="493141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9540552" y="86814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30" idx="3"/>
            <a:endCxn id="28" idx="1"/>
          </p:cNvCxnSpPr>
          <p:nvPr/>
        </p:nvCxnSpPr>
        <p:spPr>
          <a:xfrm flipV="1">
            <a:off x="543609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1566626"/>
            <a:ext cx="8352932" cy="215040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95536" y="1566624"/>
            <a:ext cx="8352930" cy="436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4" y="2003242"/>
            <a:ext cx="8352931" cy="41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34" y="2420738"/>
            <a:ext cx="8352931" cy="57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95534" y="2997100"/>
            <a:ext cx="8352931" cy="719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6" idx="3"/>
            <a:endCxn id="16" idx="1"/>
          </p:cNvCxnSpPr>
          <p:nvPr/>
        </p:nvCxnSpPr>
        <p:spPr>
          <a:xfrm flipV="1">
            <a:off x="543609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19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39" y="404664"/>
            <a:ext cx="7842122" cy="53951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0939" y="404663"/>
            <a:ext cx="7842122" cy="5395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6" idx="3"/>
            <a:endCxn id="12" idx="1"/>
          </p:cNvCxnSpPr>
          <p:nvPr/>
        </p:nvCxnSpPr>
        <p:spPr>
          <a:xfrm flipV="1">
            <a:off x="543609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1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410360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9" y="907319"/>
            <a:ext cx="8496942" cy="4105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</a:t>
            </a:r>
            <a:r>
              <a:rPr lang="en-GB" sz="1400" b="1" dirty="0" smtClean="0">
                <a:latin typeface="Comic Sans MS" panose="030F0702030302020204" pitchFamily="66" charset="0"/>
              </a:rPr>
              <a:t>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6" idx="3"/>
            <a:endCxn id="12" idx="1"/>
          </p:cNvCxnSpPr>
          <p:nvPr/>
        </p:nvCxnSpPr>
        <p:spPr>
          <a:xfrm flipV="1">
            <a:off x="543609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Frequency Polygons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" action="ppaction://noaction"/>
          </p:cNvPr>
          <p:cNvSpPr/>
          <p:nvPr/>
        </p:nvSpPr>
        <p:spPr>
          <a:xfrm>
            <a:off x="3996064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Frequency Polygons</a:t>
            </a:r>
          </a:p>
        </p:txBody>
      </p:sp>
      <p:sp>
        <p:nvSpPr>
          <p:cNvPr id="42" name="Rectangle 41">
            <a:hlinkClick r:id="" action="ppaction://noaction"/>
          </p:cNvPr>
          <p:cNvSpPr/>
          <p:nvPr/>
        </p:nvSpPr>
        <p:spPr>
          <a:xfrm>
            <a:off x="4284096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28409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26654"/>
            <a:ext cx="4608512" cy="235427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2780928"/>
            <a:ext cx="4608512" cy="3986854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30019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54360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1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263977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8"/>
            <a:ext cx="8352930" cy="33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034740"/>
            <a:ext cx="8352928" cy="230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630019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54360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645024"/>
            <a:ext cx="5904656" cy="3119216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630019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54360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04664"/>
            <a:ext cx="5904656" cy="326268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131840" y="4293096"/>
            <a:ext cx="2664296" cy="1296144"/>
            <a:chOff x="3131840" y="4293096"/>
            <a:chExt cx="2664296" cy="129614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3131840" y="5157192"/>
              <a:ext cx="648072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779912" y="4293096"/>
              <a:ext cx="648072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4427984" y="4293096"/>
              <a:ext cx="72008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148064" y="4437112"/>
              <a:ext cx="648072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876255" y="4263681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96536" y="2036004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645024"/>
            <a:ext cx="5904656" cy="31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68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44823"/>
            <a:ext cx="8784974" cy="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3" y="2060848"/>
            <a:ext cx="8784974" cy="1471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630019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4" idx="1"/>
          </p:cNvCxnSpPr>
          <p:nvPr/>
        </p:nvCxnSpPr>
        <p:spPr>
          <a:xfrm flipV="1">
            <a:off x="54360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84" y="3210322"/>
            <a:ext cx="6517832" cy="3603054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630019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54360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915816" y="3789040"/>
            <a:ext cx="2304256" cy="1080120"/>
            <a:chOff x="2915816" y="3789040"/>
            <a:chExt cx="2304256" cy="108012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2915816" y="4365104"/>
              <a:ext cx="792088" cy="360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707904" y="3789040"/>
              <a:ext cx="792088" cy="57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4499992" y="378904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876255" y="4263681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96536" y="2036004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084" y="404664"/>
            <a:ext cx="6517832" cy="27694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28" y="3212976"/>
            <a:ext cx="6517832" cy="36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72816"/>
            <a:ext cx="8784974" cy="1495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772815"/>
            <a:ext cx="8784974" cy="1482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630019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54360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31660</TotalTime>
  <Words>187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Theme1</vt:lpstr>
      <vt:lpstr>Frequency Polygons</vt:lpstr>
      <vt:lpstr>Frequency Polygons</vt:lpstr>
      <vt:lpstr>Frequency Polygons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2793</cp:revision>
  <cp:lastPrinted>2019-03-09T08:19:56Z</cp:lastPrinted>
  <dcterms:created xsi:type="dcterms:W3CDTF">2014-02-21T20:01:10Z</dcterms:created>
  <dcterms:modified xsi:type="dcterms:W3CDTF">2021-08-23T09:12:41Z</dcterms:modified>
</cp:coreProperties>
</file>