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.png"/><Relationship Id="rId7" Type="http://schemas.openxmlformats.org/officeDocument/2006/relationships/slide" Target="slide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Frequency Polygons</a:t>
            </a:r>
          </a:p>
        </p:txBody>
      </p:sp>
      <p:sp>
        <p:nvSpPr>
          <p:cNvPr id="42" name="Rectangle 41">
            <a:hlinkClick r:id="rId2" action="ppaction://hlinksldjump"/>
          </p:cNvPr>
          <p:cNvSpPr/>
          <p:nvPr/>
        </p:nvSpPr>
        <p:spPr>
          <a:xfrm>
            <a:off x="4284096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4284096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36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2284" y="404664"/>
            <a:ext cx="4779432" cy="6336706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4788024" y="2132856"/>
            <a:ext cx="1800200" cy="1296144"/>
            <a:chOff x="4788024" y="2132856"/>
            <a:chExt cx="1800200" cy="1296144"/>
          </a:xfrm>
        </p:grpSpPr>
        <p:cxnSp>
          <p:nvCxnSpPr>
            <p:cNvPr id="8" name="Straight Connector 7"/>
            <p:cNvCxnSpPr/>
            <p:nvPr/>
          </p:nvCxnSpPr>
          <p:spPr>
            <a:xfrm flipH="1" flipV="1">
              <a:off x="4788024" y="3212976"/>
              <a:ext cx="432048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5220072" y="2564904"/>
              <a:ext cx="504056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724128" y="2132856"/>
              <a:ext cx="432048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156176" y="2132856"/>
              <a:ext cx="432048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4711804" y="1615089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Reveal Graph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540552" y="1299214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404664"/>
            <a:ext cx="4779432" cy="6336706"/>
          </a:xfrm>
          <a:prstGeom prst="rect">
            <a:avLst/>
          </a:prstGeom>
        </p:spPr>
      </p:pic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601216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1" idx="3"/>
            <a:endCxn id="19" idx="1"/>
          </p:cNvCxnSpPr>
          <p:nvPr/>
        </p:nvCxnSpPr>
        <p:spPr>
          <a:xfrm flipV="1">
            <a:off x="543609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52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5" y="980728"/>
            <a:ext cx="8352930" cy="2247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4" y="1307323"/>
            <a:ext cx="8352932" cy="4243354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980728"/>
            <a:ext cx="8352930" cy="224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5536" y="1307322"/>
            <a:ext cx="8352930" cy="424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601216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5" idx="3"/>
            <a:endCxn id="13" idx="1"/>
          </p:cNvCxnSpPr>
          <p:nvPr/>
        </p:nvCxnSpPr>
        <p:spPr>
          <a:xfrm flipV="1">
            <a:off x="543609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5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5229200"/>
            <a:ext cx="4392486" cy="712689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6" y="513811"/>
            <a:ext cx="4392486" cy="49314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8024" y="1196752"/>
            <a:ext cx="4352827" cy="2093705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3635896" y="2256003"/>
            <a:ext cx="1008112" cy="795916"/>
            <a:chOff x="4788024" y="2914118"/>
            <a:chExt cx="1008112" cy="795916"/>
          </a:xfrm>
        </p:grpSpPr>
        <p:cxnSp>
          <p:nvCxnSpPr>
            <p:cNvPr id="21" name="Straight Connector 20"/>
            <p:cNvCxnSpPr/>
            <p:nvPr/>
          </p:nvCxnSpPr>
          <p:spPr>
            <a:xfrm flipH="1" flipV="1">
              <a:off x="4788024" y="3212976"/>
              <a:ext cx="252028" cy="497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040052" y="3367035"/>
              <a:ext cx="242597" cy="342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282649" y="3367035"/>
              <a:ext cx="244317" cy="2705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5534677" y="2914118"/>
              <a:ext cx="261459" cy="7235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3347862" y="1777674"/>
            <a:ext cx="151217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Reveal Graph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6" y="548680"/>
            <a:ext cx="4392486" cy="4931413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9540552" y="868145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hlinkClick r:id="rId7" action="ppaction://hlinksldjump"/>
          </p:cNvPr>
          <p:cNvSpPr/>
          <p:nvPr/>
        </p:nvSpPr>
        <p:spPr>
          <a:xfrm>
            <a:off x="601216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9" name="Straight Arrow Connector 28"/>
          <p:cNvCxnSpPr>
            <a:stCxn id="30" idx="3"/>
            <a:endCxn id="28" idx="1"/>
          </p:cNvCxnSpPr>
          <p:nvPr/>
        </p:nvCxnSpPr>
        <p:spPr>
          <a:xfrm flipV="1">
            <a:off x="543609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hlinkClick r:id="rId8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53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4" y="1566626"/>
            <a:ext cx="8352932" cy="2150406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95536" y="1566624"/>
            <a:ext cx="8352930" cy="436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5534" y="2003242"/>
            <a:ext cx="8352931" cy="417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5534" y="2420738"/>
            <a:ext cx="8352931" cy="576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95534" y="2997100"/>
            <a:ext cx="8352931" cy="719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D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5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601216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26" idx="3"/>
            <a:endCxn id="16" idx="1"/>
          </p:cNvCxnSpPr>
          <p:nvPr/>
        </p:nvCxnSpPr>
        <p:spPr>
          <a:xfrm flipV="1">
            <a:off x="543609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6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65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4" grpId="0" animBg="1"/>
      <p:bldP spid="18" grpId="0" animBg="1"/>
      <p:bldP spid="19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39" y="404664"/>
            <a:ext cx="7842122" cy="539512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650939" y="404663"/>
            <a:ext cx="7842122" cy="5395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Exemplar responses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pic>
        <p:nvPicPr>
          <p:cNvPr id="25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601216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6" idx="3"/>
            <a:endCxn id="12" idx="1"/>
          </p:cNvCxnSpPr>
          <p:nvPr/>
        </p:nvCxnSpPr>
        <p:spPr>
          <a:xfrm flipV="1">
            <a:off x="543609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8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908720"/>
            <a:ext cx="8496942" cy="4103600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23529" y="907319"/>
            <a:ext cx="8496942" cy="4105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</a:t>
            </a:r>
            <a:r>
              <a:rPr lang="en-GB" sz="1400" b="1" dirty="0" smtClean="0">
                <a:latin typeface="Comic Sans MS" panose="030F0702030302020204" pitchFamily="66" charset="0"/>
              </a:rPr>
              <a:t> Exemplar responses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601216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6" idx="3"/>
            <a:endCxn id="12" idx="1"/>
          </p:cNvCxnSpPr>
          <p:nvPr/>
        </p:nvCxnSpPr>
        <p:spPr>
          <a:xfrm flipV="1">
            <a:off x="543609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24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31702</TotalTime>
  <Words>64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Theme1</vt:lpstr>
      <vt:lpstr>Frequency Polygons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2842</cp:revision>
  <cp:lastPrinted>2019-03-09T08:19:56Z</cp:lastPrinted>
  <dcterms:created xsi:type="dcterms:W3CDTF">2014-02-21T20:01:10Z</dcterms:created>
  <dcterms:modified xsi:type="dcterms:W3CDTF">2020-11-10T16:54:34Z</dcterms:modified>
</cp:coreProperties>
</file>