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8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Frequency Polygons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5436224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436096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5436096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2987952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26654"/>
            <a:ext cx="4608512" cy="2354274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7744" y="2780928"/>
            <a:ext cx="4608512" cy="3986854"/>
          </a:xfrm>
          <a:prstGeom prst="rect">
            <a:avLst/>
          </a:prstGeom>
        </p:spPr>
      </p:pic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630019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2H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5" idx="3"/>
            <a:endCxn id="13" idx="1"/>
          </p:cNvCxnSpPr>
          <p:nvPr/>
        </p:nvCxnSpPr>
        <p:spPr>
          <a:xfrm flipV="1">
            <a:off x="54360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7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3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8352928" cy="2639770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1700808"/>
            <a:ext cx="8352930" cy="333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95536" y="2034740"/>
            <a:ext cx="8352928" cy="230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630019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2H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9" idx="3"/>
            <a:endCxn id="17" idx="1"/>
          </p:cNvCxnSpPr>
          <p:nvPr/>
        </p:nvCxnSpPr>
        <p:spPr>
          <a:xfrm flipV="1">
            <a:off x="54360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7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645024"/>
            <a:ext cx="5904656" cy="3119216"/>
          </a:xfrm>
          <a:prstGeom prst="rect">
            <a:avLst/>
          </a:prstGeom>
        </p:spPr>
      </p:pic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6300192" y="35482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4" idx="3"/>
            <a:endCxn id="11" idx="1"/>
          </p:cNvCxnSpPr>
          <p:nvPr/>
        </p:nvCxnSpPr>
        <p:spPr>
          <a:xfrm flipV="1">
            <a:off x="54360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5951441"/>
            <a:ext cx="1296144" cy="861935"/>
          </a:xfrm>
          <a:prstGeom prst="rect">
            <a:avLst/>
          </a:prstGeom>
          <a:noFill/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2" y="404664"/>
            <a:ext cx="5904656" cy="3262680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131840" y="4293096"/>
            <a:ext cx="2664296" cy="1296144"/>
            <a:chOff x="3131840" y="4293096"/>
            <a:chExt cx="2664296" cy="1296144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3131840" y="5157192"/>
              <a:ext cx="648072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779912" y="4293096"/>
              <a:ext cx="648072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4427984" y="4293096"/>
              <a:ext cx="72008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5148064" y="4437112"/>
              <a:ext cx="648072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6876255" y="4263681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Reveal Graph (b)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396536" y="2036004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645024"/>
            <a:ext cx="5904656" cy="311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80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844824"/>
            <a:ext cx="8784974" cy="16876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513" y="1844823"/>
            <a:ext cx="8784974" cy="216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179513" y="2060848"/>
            <a:ext cx="8784974" cy="1471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6300192" y="35482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6" idx="3"/>
            <a:endCxn id="24" idx="1"/>
          </p:cNvCxnSpPr>
          <p:nvPr/>
        </p:nvCxnSpPr>
        <p:spPr>
          <a:xfrm flipV="1">
            <a:off x="54360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6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084" y="3210322"/>
            <a:ext cx="6517832" cy="3603054"/>
          </a:xfrm>
          <a:prstGeom prst="rect">
            <a:avLst/>
          </a:prstGeom>
        </p:spPr>
      </p:pic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6300192" y="35482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4" idx="3"/>
            <a:endCxn id="11" idx="1"/>
          </p:cNvCxnSpPr>
          <p:nvPr/>
        </p:nvCxnSpPr>
        <p:spPr>
          <a:xfrm flipV="1">
            <a:off x="54360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5951441"/>
            <a:ext cx="1296144" cy="861935"/>
          </a:xfrm>
          <a:prstGeom prst="rect">
            <a:avLst/>
          </a:prstGeom>
          <a:noFill/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915816" y="3789040"/>
            <a:ext cx="2304256" cy="1080120"/>
            <a:chOff x="2915816" y="3789040"/>
            <a:chExt cx="2304256" cy="108012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915816" y="4365104"/>
              <a:ext cx="792088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707904" y="3789040"/>
              <a:ext cx="792088" cy="57606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4499992" y="3789040"/>
              <a:ext cx="72008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6876255" y="4263681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Reveal Graph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396536" y="2036004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3084" y="404664"/>
            <a:ext cx="6517832" cy="276941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528" y="3212976"/>
            <a:ext cx="6517832" cy="360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772816"/>
            <a:ext cx="8784974" cy="14959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513" y="1772815"/>
            <a:ext cx="8784974" cy="1482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6300192" y="35482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4" idx="3"/>
            <a:endCxn id="12" idx="1"/>
          </p:cNvCxnSpPr>
          <p:nvPr/>
        </p:nvCxnSpPr>
        <p:spPr>
          <a:xfrm flipV="1">
            <a:off x="54360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19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95" y="2780928"/>
            <a:ext cx="4998610" cy="4032450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2695" y="356920"/>
            <a:ext cx="4998610" cy="2496016"/>
          </a:xfrm>
          <a:prstGeom prst="rect">
            <a:avLst/>
          </a:prstGeom>
        </p:spPr>
      </p:pic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6300192" y="35482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5" idx="3"/>
            <a:endCxn id="13" idx="1"/>
          </p:cNvCxnSpPr>
          <p:nvPr/>
        </p:nvCxnSpPr>
        <p:spPr>
          <a:xfrm flipV="1">
            <a:off x="54360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7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2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681417"/>
            <a:ext cx="8640958" cy="1811478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51521" y="681417"/>
            <a:ext cx="8640958" cy="235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1521" y="916502"/>
            <a:ext cx="8640958" cy="1576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039" y="2636910"/>
            <a:ext cx="7787922" cy="259229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78039" y="2636909"/>
            <a:ext cx="7787922" cy="541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8040" y="3178190"/>
            <a:ext cx="7787922" cy="2051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6300192" y="35482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7" idx="3"/>
            <a:endCxn id="15" idx="1"/>
          </p:cNvCxnSpPr>
          <p:nvPr/>
        </p:nvCxnSpPr>
        <p:spPr>
          <a:xfrm flipV="1">
            <a:off x="54360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1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4" grpId="0" animBg="1"/>
      <p:bldP spid="20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31688</TotalTime>
  <Words>88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Theme1</vt:lpstr>
      <vt:lpstr>Frequency Polygons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2844</cp:revision>
  <cp:lastPrinted>2019-03-09T08:19:56Z</cp:lastPrinted>
  <dcterms:created xsi:type="dcterms:W3CDTF">2014-02-21T20:01:10Z</dcterms:created>
  <dcterms:modified xsi:type="dcterms:W3CDTF">2020-11-10T15:45:09Z</dcterms:modified>
</cp:coreProperties>
</file>