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8" autoAdjust="0"/>
    <p:restoredTop sz="95422" autoAdjust="0"/>
  </p:normalViewPr>
  <p:slideViewPr>
    <p:cSldViewPr>
      <p:cViewPr varScale="1">
        <p:scale>
          <a:sx n="106" d="100"/>
          <a:sy n="106" d="100"/>
        </p:scale>
        <p:origin x="146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8.xml"/><Relationship Id="rId4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1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1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8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 smtClean="0">
                <a:latin typeface="Comic Sans MS" panose="030F0702030302020204" pitchFamily="66" charset="0"/>
              </a:rPr>
              <a:t>Frequency Polygons</a:t>
            </a:r>
            <a:endParaRPr lang="en-GB" sz="4800" dirty="0"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3419872" y="35483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Frequency Polygons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9" name="Rectangle 8">
            <a:hlinkClick r:id="rId3" action="ppaction://hlinksldjump"/>
          </p:cNvPr>
          <p:cNvSpPr/>
          <p:nvPr/>
        </p:nvSpPr>
        <p:spPr>
          <a:xfrm>
            <a:off x="5436224" y="270892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5436096" y="328498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5436096" y="386110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6" action="ppaction://hlinksldjump"/>
          </p:cNvPr>
          <p:cNvSpPr/>
          <p:nvPr/>
        </p:nvSpPr>
        <p:spPr>
          <a:xfrm>
            <a:off x="2987952" y="328498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1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426654"/>
            <a:ext cx="4608512" cy="2354274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7744" y="2780928"/>
            <a:ext cx="4608512" cy="3986854"/>
          </a:xfrm>
          <a:prstGeom prst="rect">
            <a:avLst/>
          </a:prstGeom>
        </p:spPr>
      </p:pic>
      <p:sp>
        <p:nvSpPr>
          <p:cNvPr id="13" name="Rectangle 12">
            <a:hlinkClick r:id="rId6" action="ppaction://hlinksldjump"/>
          </p:cNvPr>
          <p:cNvSpPr/>
          <p:nvPr/>
        </p:nvSpPr>
        <p:spPr>
          <a:xfrm>
            <a:off x="6300192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2H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5" idx="3"/>
            <a:endCxn id="13" idx="1"/>
          </p:cNvCxnSpPr>
          <p:nvPr/>
        </p:nvCxnSpPr>
        <p:spPr>
          <a:xfrm flipV="1">
            <a:off x="54360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7" action="ppaction://hlinksldjump"/>
          </p:cNvPr>
          <p:cNvSpPr/>
          <p:nvPr/>
        </p:nvSpPr>
        <p:spPr>
          <a:xfrm>
            <a:off x="3419872" y="35483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Frequency Polygons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731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700808"/>
            <a:ext cx="8352928" cy="2639770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395536" y="1700808"/>
            <a:ext cx="8352930" cy="3339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95536" y="2034740"/>
            <a:ext cx="8352928" cy="2305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6300192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2H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9" idx="3"/>
            <a:endCxn id="17" idx="1"/>
          </p:cNvCxnSpPr>
          <p:nvPr/>
        </p:nvCxnSpPr>
        <p:spPr>
          <a:xfrm flipV="1">
            <a:off x="54360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3419872" y="35483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Frequency Polygons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37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4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3645024"/>
            <a:ext cx="5904656" cy="3119216"/>
          </a:xfrm>
          <a:prstGeom prst="rect">
            <a:avLst/>
          </a:prstGeom>
        </p:spPr>
      </p:pic>
      <p:sp>
        <p:nvSpPr>
          <p:cNvPr id="11" name="Rectangle 10">
            <a:hlinkClick r:id="rId3" action="ppaction://hlinksldjump"/>
          </p:cNvPr>
          <p:cNvSpPr/>
          <p:nvPr/>
        </p:nvSpPr>
        <p:spPr>
          <a:xfrm>
            <a:off x="6300192" y="35482"/>
            <a:ext cx="1872209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stCxn id="14" idx="3"/>
            <a:endCxn id="11" idx="1"/>
          </p:cNvCxnSpPr>
          <p:nvPr/>
        </p:nvCxnSpPr>
        <p:spPr>
          <a:xfrm flipV="1">
            <a:off x="54360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6" y="5951441"/>
            <a:ext cx="1296144" cy="861935"/>
          </a:xfrm>
          <a:prstGeom prst="rect">
            <a:avLst/>
          </a:prstGeom>
          <a:noFill/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9F87B70-33EE-4BBB-BF4E-C38538EF79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4" name="Rectangle 13">
            <a:hlinkClick r:id="rId6" action="ppaction://hlinksldjump"/>
          </p:cNvPr>
          <p:cNvSpPr/>
          <p:nvPr/>
        </p:nvSpPr>
        <p:spPr>
          <a:xfrm>
            <a:off x="3419872" y="35483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Frequency Polygons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9672" y="404664"/>
            <a:ext cx="5904656" cy="3262680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>
            <a:off x="3131840" y="4293096"/>
            <a:ext cx="2664296" cy="1296144"/>
            <a:chOff x="3131840" y="4293096"/>
            <a:chExt cx="2664296" cy="1296144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3131840" y="5157192"/>
              <a:ext cx="648072" cy="4320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3779912" y="4293096"/>
              <a:ext cx="648072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 flipV="1">
              <a:off x="4427984" y="4293096"/>
              <a:ext cx="72008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 flipV="1">
              <a:off x="5148064" y="4437112"/>
              <a:ext cx="648072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/>
          <p:cNvSpPr/>
          <p:nvPr/>
        </p:nvSpPr>
        <p:spPr>
          <a:xfrm>
            <a:off x="6876255" y="4263681"/>
            <a:ext cx="1872209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Reveal Graph (b)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396536" y="2036004"/>
            <a:ext cx="1872209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3645024"/>
            <a:ext cx="5904656" cy="3119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801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844824"/>
            <a:ext cx="8784974" cy="16876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9513" y="1844823"/>
            <a:ext cx="8784974" cy="216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179513" y="2060848"/>
            <a:ext cx="8784974" cy="1471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>
            <a:hlinkClick r:id="rId4" action="ppaction://hlinksldjump"/>
          </p:cNvPr>
          <p:cNvSpPr/>
          <p:nvPr/>
        </p:nvSpPr>
        <p:spPr>
          <a:xfrm>
            <a:off x="6300192" y="35482"/>
            <a:ext cx="1872209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6" idx="3"/>
            <a:endCxn id="24" idx="1"/>
          </p:cNvCxnSpPr>
          <p:nvPr/>
        </p:nvCxnSpPr>
        <p:spPr>
          <a:xfrm flipV="1">
            <a:off x="54360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5" action="ppaction://hlinksldjump"/>
          </p:cNvPr>
          <p:cNvSpPr/>
          <p:nvPr/>
        </p:nvSpPr>
        <p:spPr>
          <a:xfrm>
            <a:off x="3419872" y="35483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Frequency Polygons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76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5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084" y="3210322"/>
            <a:ext cx="6517832" cy="3603054"/>
          </a:xfrm>
          <a:prstGeom prst="rect">
            <a:avLst/>
          </a:prstGeom>
        </p:spPr>
      </p:pic>
      <p:sp>
        <p:nvSpPr>
          <p:cNvPr id="11" name="Rectangle 10">
            <a:hlinkClick r:id="rId3" action="ppaction://hlinksldjump"/>
          </p:cNvPr>
          <p:cNvSpPr/>
          <p:nvPr/>
        </p:nvSpPr>
        <p:spPr>
          <a:xfrm>
            <a:off x="6300192" y="35482"/>
            <a:ext cx="1872209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stCxn id="14" idx="3"/>
            <a:endCxn id="11" idx="1"/>
          </p:cNvCxnSpPr>
          <p:nvPr/>
        </p:nvCxnSpPr>
        <p:spPr>
          <a:xfrm flipV="1">
            <a:off x="54360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6" y="5951441"/>
            <a:ext cx="1296144" cy="861935"/>
          </a:xfrm>
          <a:prstGeom prst="rect">
            <a:avLst/>
          </a:prstGeom>
          <a:noFill/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9F87B70-33EE-4BBB-BF4E-C38538EF79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4" name="Rectangle 13">
            <a:hlinkClick r:id="rId6" action="ppaction://hlinksldjump"/>
          </p:cNvPr>
          <p:cNvSpPr/>
          <p:nvPr/>
        </p:nvSpPr>
        <p:spPr>
          <a:xfrm>
            <a:off x="3419872" y="35483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Frequency Polygons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915816" y="3789040"/>
            <a:ext cx="2304256" cy="1080120"/>
            <a:chOff x="2915816" y="3789040"/>
            <a:chExt cx="2304256" cy="1080120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2915816" y="4365104"/>
              <a:ext cx="792088" cy="3600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3707904" y="3789040"/>
              <a:ext cx="792088" cy="57606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 flipV="1">
              <a:off x="4499992" y="3789040"/>
              <a:ext cx="720080" cy="10801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/>
          <p:cNvSpPr/>
          <p:nvPr/>
        </p:nvSpPr>
        <p:spPr>
          <a:xfrm>
            <a:off x="6876255" y="4263681"/>
            <a:ext cx="1872209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Reveal Graph 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396536" y="2036004"/>
            <a:ext cx="1872209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13084" y="404664"/>
            <a:ext cx="6517832" cy="276941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4528" y="3212976"/>
            <a:ext cx="6517832" cy="360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3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772816"/>
            <a:ext cx="8784974" cy="149599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9513" y="1772815"/>
            <a:ext cx="8784974" cy="1482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6300192" y="35482"/>
            <a:ext cx="1872209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14" idx="3"/>
            <a:endCxn id="12" idx="1"/>
          </p:cNvCxnSpPr>
          <p:nvPr/>
        </p:nvCxnSpPr>
        <p:spPr>
          <a:xfrm flipV="1">
            <a:off x="54360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3419872" y="35483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Frequency Polygons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197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95" y="2780928"/>
            <a:ext cx="4998610" cy="4032450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9F87B70-33EE-4BBB-BF4E-C38538EF79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2695" y="356920"/>
            <a:ext cx="4998610" cy="2496016"/>
          </a:xfrm>
          <a:prstGeom prst="rect">
            <a:avLst/>
          </a:prstGeom>
        </p:spPr>
      </p:pic>
      <p:sp>
        <p:nvSpPr>
          <p:cNvPr id="13" name="Rectangle 12">
            <a:hlinkClick r:id="rId6" action="ppaction://hlinksldjump"/>
          </p:cNvPr>
          <p:cNvSpPr/>
          <p:nvPr/>
        </p:nvSpPr>
        <p:spPr>
          <a:xfrm>
            <a:off x="6300192" y="35482"/>
            <a:ext cx="1872209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 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5" idx="3"/>
            <a:endCxn id="13" idx="1"/>
          </p:cNvCxnSpPr>
          <p:nvPr/>
        </p:nvCxnSpPr>
        <p:spPr>
          <a:xfrm flipV="1">
            <a:off x="54360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7" action="ppaction://hlinksldjump"/>
          </p:cNvPr>
          <p:cNvSpPr/>
          <p:nvPr/>
        </p:nvSpPr>
        <p:spPr>
          <a:xfrm>
            <a:off x="3419872" y="35483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Frequency Polygons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248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681417"/>
            <a:ext cx="8640958" cy="1811478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251521" y="681417"/>
            <a:ext cx="8640958" cy="235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51521" y="916502"/>
            <a:ext cx="8640958" cy="1576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039" y="2636910"/>
            <a:ext cx="7787922" cy="259229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678039" y="2636909"/>
            <a:ext cx="7787922" cy="541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SF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78040" y="3178190"/>
            <a:ext cx="7787922" cy="20510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SF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6300192" y="35482"/>
            <a:ext cx="1872209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 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>
            <a:stCxn id="17" idx="3"/>
            <a:endCxn id="15" idx="1"/>
          </p:cNvCxnSpPr>
          <p:nvPr/>
        </p:nvCxnSpPr>
        <p:spPr>
          <a:xfrm flipV="1">
            <a:off x="54360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3419872" y="35483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Frequency Polygons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19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4" grpId="0" animBg="1"/>
      <p:bldP spid="20" grpId="0" animBg="1"/>
      <p:bldP spid="23" grpId="0" animBg="1"/>
      <p:bldP spid="25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31688</TotalTime>
  <Words>88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Theme1</vt:lpstr>
      <vt:lpstr>Frequency Polygons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2844</cp:revision>
  <cp:lastPrinted>2019-03-09T08:19:56Z</cp:lastPrinted>
  <dcterms:created xsi:type="dcterms:W3CDTF">2014-02-21T20:01:10Z</dcterms:created>
  <dcterms:modified xsi:type="dcterms:W3CDTF">2020-11-10T15:45:09Z</dcterms:modified>
</cp:coreProperties>
</file>