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0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2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4.xml"/><Relationship Id="rId10" Type="http://schemas.openxmlformats.org/officeDocument/2006/relationships/slide" Target="slide16.xml"/><Relationship Id="rId4" Type="http://schemas.openxmlformats.org/officeDocument/2006/relationships/slide" Target="slide2.xml"/><Relationship Id="rId9" Type="http://schemas.openxmlformats.org/officeDocument/2006/relationships/slide" Target="slide14.xml"/><Relationship Id="rId14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2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4.xml"/><Relationship Id="rId18" Type="http://schemas.openxmlformats.org/officeDocument/2006/relationships/slide" Target="slide56.xml"/><Relationship Id="rId26" Type="http://schemas.openxmlformats.org/officeDocument/2006/relationships/slide" Target="slide72.xml"/><Relationship Id="rId3" Type="http://schemas.openxmlformats.org/officeDocument/2006/relationships/slide" Target="slide25.xml"/><Relationship Id="rId21" Type="http://schemas.openxmlformats.org/officeDocument/2006/relationships/slide" Target="slide62.xml"/><Relationship Id="rId34" Type="http://schemas.openxmlformats.org/officeDocument/2006/relationships/slide" Target="slide88.xml"/><Relationship Id="rId7" Type="http://schemas.openxmlformats.org/officeDocument/2006/relationships/slide" Target="slide32.xml"/><Relationship Id="rId12" Type="http://schemas.openxmlformats.org/officeDocument/2006/relationships/slide" Target="slide42.xml"/><Relationship Id="rId17" Type="http://schemas.openxmlformats.org/officeDocument/2006/relationships/slide" Target="slide54.xml"/><Relationship Id="rId25" Type="http://schemas.openxmlformats.org/officeDocument/2006/relationships/slide" Target="slide70.xml"/><Relationship Id="rId33" Type="http://schemas.openxmlformats.org/officeDocument/2006/relationships/slide" Target="slide86.xml"/><Relationship Id="rId2" Type="http://schemas.openxmlformats.org/officeDocument/2006/relationships/slide" Target="slide52.xml"/><Relationship Id="rId16" Type="http://schemas.openxmlformats.org/officeDocument/2006/relationships/slide" Target="slide50.xml"/><Relationship Id="rId20" Type="http://schemas.openxmlformats.org/officeDocument/2006/relationships/slide" Target="slide60.xml"/><Relationship Id="rId29" Type="http://schemas.openxmlformats.org/officeDocument/2006/relationships/slide" Target="slide7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40.xml"/><Relationship Id="rId24" Type="http://schemas.openxmlformats.org/officeDocument/2006/relationships/slide" Target="slide68.xml"/><Relationship Id="rId32" Type="http://schemas.openxmlformats.org/officeDocument/2006/relationships/slide" Target="slide84.xml"/><Relationship Id="rId37" Type="http://schemas.openxmlformats.org/officeDocument/2006/relationships/slide" Target="slide1.xml"/><Relationship Id="rId5" Type="http://schemas.openxmlformats.org/officeDocument/2006/relationships/slide" Target="slide28.xml"/><Relationship Id="rId15" Type="http://schemas.openxmlformats.org/officeDocument/2006/relationships/slide" Target="slide48.xml"/><Relationship Id="rId23" Type="http://schemas.openxmlformats.org/officeDocument/2006/relationships/slide" Target="slide66.xml"/><Relationship Id="rId28" Type="http://schemas.openxmlformats.org/officeDocument/2006/relationships/slide" Target="slide76.xml"/><Relationship Id="rId36" Type="http://schemas.openxmlformats.org/officeDocument/2006/relationships/slide" Target="slide92.xml"/><Relationship Id="rId10" Type="http://schemas.openxmlformats.org/officeDocument/2006/relationships/slide" Target="slide38.xml"/><Relationship Id="rId19" Type="http://schemas.openxmlformats.org/officeDocument/2006/relationships/slide" Target="slide58.xml"/><Relationship Id="rId31" Type="http://schemas.openxmlformats.org/officeDocument/2006/relationships/slide" Target="slide82.xml"/><Relationship Id="rId4" Type="http://schemas.openxmlformats.org/officeDocument/2006/relationships/slide" Target="slide26.xml"/><Relationship Id="rId9" Type="http://schemas.openxmlformats.org/officeDocument/2006/relationships/slide" Target="slide36.xml"/><Relationship Id="rId14" Type="http://schemas.openxmlformats.org/officeDocument/2006/relationships/slide" Target="slide46.xml"/><Relationship Id="rId22" Type="http://schemas.openxmlformats.org/officeDocument/2006/relationships/slide" Target="slide64.xml"/><Relationship Id="rId27" Type="http://schemas.openxmlformats.org/officeDocument/2006/relationships/slide" Target="slide74.xml"/><Relationship Id="rId30" Type="http://schemas.openxmlformats.org/officeDocument/2006/relationships/slide" Target="slide80.xml"/><Relationship Id="rId35" Type="http://schemas.openxmlformats.org/officeDocument/2006/relationships/slide" Target="slide9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slide" Target="slide3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slide" Target="slide50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3.png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slide" Target="slide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slide" Target="slide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4.xml"/><Relationship Id="rId4" Type="http://schemas.openxmlformats.org/officeDocument/2006/relationships/slide" Target="slide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4.xml"/><Relationship Id="rId4" Type="http://schemas.openxmlformats.org/officeDocument/2006/relationships/slide" Target="slide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6.xml"/><Relationship Id="rId4" Type="http://schemas.openxmlformats.org/officeDocument/2006/relationships/slide" Target="slide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8.xml"/><Relationship Id="rId4" Type="http://schemas.openxmlformats.org/officeDocument/2006/relationships/slide" Target="slide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8.xml"/><Relationship Id="rId4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0.xml"/><Relationship Id="rId4" Type="http://schemas.openxmlformats.org/officeDocument/2006/relationships/slide" Target="slide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2.xml"/><Relationship Id="rId4" Type="http://schemas.openxmlformats.org/officeDocument/2006/relationships/slide" Target="slide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2.xml"/><Relationship Id="rId4" Type="http://schemas.openxmlformats.org/officeDocument/2006/relationships/slide" Target="slide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4.xml"/><Relationship Id="rId4" Type="http://schemas.openxmlformats.org/officeDocument/2006/relationships/slide" Target="slide2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6.xml"/><Relationship Id="rId4" Type="http://schemas.openxmlformats.org/officeDocument/2006/relationships/slide" Target="slide2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8.xml"/><Relationship Id="rId4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70.xml"/><Relationship Id="rId4" Type="http://schemas.openxmlformats.org/officeDocument/2006/relationships/slide" Target="slide2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0.xml"/><Relationship Id="rId4" Type="http://schemas.openxmlformats.org/officeDocument/2006/relationships/slide" Target="slide2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2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74.xml"/><Relationship Id="rId4" Type="http://schemas.openxmlformats.org/officeDocument/2006/relationships/slide" Target="slide2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4.xml"/><Relationship Id="rId4" Type="http://schemas.openxmlformats.org/officeDocument/2006/relationships/slide" Target="slide2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76.xml"/><Relationship Id="rId4" Type="http://schemas.openxmlformats.org/officeDocument/2006/relationships/slide" Target="slide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6.xml"/><Relationship Id="rId4" Type="http://schemas.openxmlformats.org/officeDocument/2006/relationships/slide" Target="slide2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8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8.xml"/><Relationship Id="rId4" Type="http://schemas.openxmlformats.org/officeDocument/2006/relationships/slide" Target="slide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slide" Target="slide80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3.png"/><Relationship Id="rId4" Type="http://schemas.openxmlformats.org/officeDocument/2006/relationships/image" Target="../media/image10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0.xml"/><Relationship Id="rId4" Type="http://schemas.openxmlformats.org/officeDocument/2006/relationships/slide" Target="slide2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slide" Target="slide8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3.png"/><Relationship Id="rId4" Type="http://schemas.openxmlformats.org/officeDocument/2006/relationships/image" Target="../media/image11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2.xml"/><Relationship Id="rId5" Type="http://schemas.openxmlformats.org/officeDocument/2006/relationships/slide" Target="slide25.xml"/><Relationship Id="rId4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4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4.xml"/><Relationship Id="rId4" Type="http://schemas.openxmlformats.org/officeDocument/2006/relationships/slide" Target="slide2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6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6.xml"/><Relationship Id="rId4" Type="http://schemas.openxmlformats.org/officeDocument/2006/relationships/slide" Target="slide25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23.png"/><Relationship Id="rId7" Type="http://schemas.openxmlformats.org/officeDocument/2006/relationships/image" Target="../media/image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slide" Target="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8.xml"/><Relationship Id="rId4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0.xml"/><Relationship Id="rId4" Type="http://schemas.openxmlformats.org/officeDocument/2006/relationships/slide" Target="slide2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0.xml"/><Relationship Id="rId4" Type="http://schemas.openxmlformats.org/officeDocument/2006/relationships/slide" Target="slide2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2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2.xml"/><Relationship Id="rId4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Fractions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504" y="6453336"/>
            <a:ext cx="936104" cy="3232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Context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419872" y="2708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419872" y="15567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419872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419872" y="3284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419872" y="3861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3419872" y="44371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4644136" y="155679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4644008" y="21329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4644008" y="2708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3" action="ppaction://hlinksldjump"/>
          </p:cNvPr>
          <p:cNvSpPr/>
          <p:nvPr/>
        </p:nvSpPr>
        <p:spPr>
          <a:xfrm>
            <a:off x="4644136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4" action="ppaction://hlinksldjump"/>
          </p:cNvPr>
          <p:cNvSpPr/>
          <p:nvPr/>
        </p:nvSpPr>
        <p:spPr>
          <a:xfrm>
            <a:off x="4644008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40960" cy="440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5384"/>
            <a:ext cx="8640960" cy="141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7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04864"/>
            <a:ext cx="8640958" cy="8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04864"/>
            <a:ext cx="8640958" cy="85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3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6898"/>
            <a:ext cx="8640960" cy="414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51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5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2"/>
            <a:ext cx="8640958" cy="131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16832"/>
            <a:ext cx="8640958" cy="1314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6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486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25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05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4316"/>
            <a:ext cx="8640958" cy="143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94316"/>
            <a:ext cx="8640958" cy="1434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7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64904"/>
            <a:ext cx="8640960" cy="423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1543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58" cy="34792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124743"/>
            <a:ext cx="8640958" cy="3479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0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62" y="2521448"/>
            <a:ext cx="8776276" cy="4147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62" y="404664"/>
            <a:ext cx="8776276" cy="23042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4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124744"/>
            <a:ext cx="8772525" cy="273367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85736" y="1124744"/>
            <a:ext cx="8772525" cy="2733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0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009474"/>
            <a:ext cx="8784974" cy="5659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79572"/>
            <a:ext cx="8784976" cy="28334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8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620688"/>
            <a:ext cx="8352926" cy="491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6" y="1052736"/>
            <a:ext cx="8772528" cy="41483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85736" y="1052734"/>
            <a:ext cx="8772525" cy="4148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573016"/>
            <a:ext cx="8064896" cy="3194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08720"/>
            <a:ext cx="8064896" cy="3997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76672"/>
            <a:ext cx="8064896" cy="21949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7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4411290"/>
            <a:ext cx="8772526" cy="1321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6" y="487392"/>
            <a:ext cx="8772528" cy="38777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85736" y="481241"/>
            <a:ext cx="8772525" cy="3523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85736" y="4005064"/>
            <a:ext cx="8772525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30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6" y="980728"/>
            <a:ext cx="8772528" cy="43487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85736" y="980726"/>
            <a:ext cx="8772525" cy="2633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85736" y="3614510"/>
            <a:ext cx="8772525" cy="1714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Fractions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71928" y="45091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547792" y="16288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1547792" y="220486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547792" y="27809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1547792" y="33569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1547792" y="39330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1547792" y="45091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1547792" y="50852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50" y="6453336"/>
            <a:ext cx="2359110" cy="323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‘Show that’ from 2008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1" action="ppaction://hlinksldjump"/>
          </p:cNvPr>
          <p:cNvSpPr/>
          <p:nvPr/>
        </p:nvSpPr>
        <p:spPr>
          <a:xfrm>
            <a:off x="1547792" y="56613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2" action="ppaction://hlinksldjump"/>
          </p:cNvPr>
          <p:cNvSpPr/>
          <p:nvPr/>
        </p:nvSpPr>
        <p:spPr>
          <a:xfrm>
            <a:off x="2772056" y="16288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3" action="ppaction://hlinksldjump"/>
          </p:cNvPr>
          <p:cNvSpPr/>
          <p:nvPr/>
        </p:nvSpPr>
        <p:spPr>
          <a:xfrm>
            <a:off x="2771928" y="2204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4" action="ppaction://hlinksldjump"/>
          </p:cNvPr>
          <p:cNvSpPr/>
          <p:nvPr/>
        </p:nvSpPr>
        <p:spPr>
          <a:xfrm>
            <a:off x="2771928" y="2780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5" action="ppaction://hlinksldjump"/>
          </p:cNvPr>
          <p:cNvSpPr/>
          <p:nvPr/>
        </p:nvSpPr>
        <p:spPr>
          <a:xfrm>
            <a:off x="2771928" y="3357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6" action="ppaction://hlinksldjump"/>
          </p:cNvPr>
          <p:cNvSpPr/>
          <p:nvPr/>
        </p:nvSpPr>
        <p:spPr>
          <a:xfrm>
            <a:off x="2771928" y="39331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7" action="ppaction://hlinksldjump"/>
          </p:cNvPr>
          <p:cNvSpPr/>
          <p:nvPr/>
        </p:nvSpPr>
        <p:spPr>
          <a:xfrm>
            <a:off x="2771928" y="50852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8" action="ppaction://hlinksldjump"/>
          </p:cNvPr>
          <p:cNvSpPr/>
          <p:nvPr/>
        </p:nvSpPr>
        <p:spPr>
          <a:xfrm>
            <a:off x="2771928" y="56613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55776" y="6453336"/>
            <a:ext cx="936104" cy="3232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Context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9" action="ppaction://hlinksldjump"/>
          </p:cNvPr>
          <p:cNvSpPr/>
          <p:nvPr/>
        </p:nvSpPr>
        <p:spPr>
          <a:xfrm>
            <a:off x="3996064" y="16288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20" action="ppaction://hlinksldjump"/>
          </p:cNvPr>
          <p:cNvSpPr/>
          <p:nvPr/>
        </p:nvSpPr>
        <p:spPr>
          <a:xfrm>
            <a:off x="3996064" y="2204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21" action="ppaction://hlinksldjump"/>
          </p:cNvPr>
          <p:cNvSpPr/>
          <p:nvPr/>
        </p:nvSpPr>
        <p:spPr>
          <a:xfrm>
            <a:off x="3996064" y="2780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2" action="ppaction://hlinksldjump"/>
          </p:cNvPr>
          <p:cNvSpPr/>
          <p:nvPr/>
        </p:nvSpPr>
        <p:spPr>
          <a:xfrm>
            <a:off x="3996064" y="3357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3" action="ppaction://hlinksldjump"/>
          </p:cNvPr>
          <p:cNvSpPr/>
          <p:nvPr/>
        </p:nvSpPr>
        <p:spPr>
          <a:xfrm>
            <a:off x="3996064" y="39331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4" action="ppaction://hlinksldjump"/>
          </p:cNvPr>
          <p:cNvSpPr/>
          <p:nvPr/>
        </p:nvSpPr>
        <p:spPr>
          <a:xfrm>
            <a:off x="3996064" y="45091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5" action="ppaction://hlinksldjump"/>
          </p:cNvPr>
          <p:cNvSpPr/>
          <p:nvPr/>
        </p:nvSpPr>
        <p:spPr>
          <a:xfrm>
            <a:off x="3996064" y="50852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6" action="ppaction://hlinksldjump"/>
          </p:cNvPr>
          <p:cNvSpPr/>
          <p:nvPr/>
        </p:nvSpPr>
        <p:spPr>
          <a:xfrm>
            <a:off x="3996064" y="56613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7" action="ppaction://hlinksldjump"/>
          </p:cNvPr>
          <p:cNvSpPr/>
          <p:nvPr/>
        </p:nvSpPr>
        <p:spPr>
          <a:xfrm>
            <a:off x="5220328" y="16288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8" action="ppaction://hlinksldjump"/>
          </p:cNvPr>
          <p:cNvSpPr/>
          <p:nvPr/>
        </p:nvSpPr>
        <p:spPr>
          <a:xfrm>
            <a:off x="5220200" y="2204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9" action="ppaction://hlinksldjump"/>
          </p:cNvPr>
          <p:cNvSpPr/>
          <p:nvPr/>
        </p:nvSpPr>
        <p:spPr>
          <a:xfrm>
            <a:off x="5220200" y="2780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30" action="ppaction://hlinksldjump"/>
          </p:cNvPr>
          <p:cNvSpPr/>
          <p:nvPr/>
        </p:nvSpPr>
        <p:spPr>
          <a:xfrm>
            <a:off x="5220200" y="3357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31" action="ppaction://hlinksldjump"/>
          </p:cNvPr>
          <p:cNvSpPr/>
          <p:nvPr/>
        </p:nvSpPr>
        <p:spPr>
          <a:xfrm>
            <a:off x="5220200" y="39331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2" action="ppaction://hlinksldjump"/>
          </p:cNvPr>
          <p:cNvSpPr/>
          <p:nvPr/>
        </p:nvSpPr>
        <p:spPr>
          <a:xfrm>
            <a:off x="5220200" y="45091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3" action="ppaction://hlinksldjump"/>
          </p:cNvPr>
          <p:cNvSpPr/>
          <p:nvPr/>
        </p:nvSpPr>
        <p:spPr>
          <a:xfrm>
            <a:off x="5220200" y="50852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4" action="ppaction://hlinksldjump"/>
          </p:cNvPr>
          <p:cNvSpPr/>
          <p:nvPr/>
        </p:nvSpPr>
        <p:spPr>
          <a:xfrm>
            <a:off x="5220200" y="56613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5" action="ppaction://hlinksldjump"/>
          </p:cNvPr>
          <p:cNvSpPr/>
          <p:nvPr/>
        </p:nvSpPr>
        <p:spPr>
          <a:xfrm>
            <a:off x="6444336" y="162880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6" action="ppaction://hlinksldjump"/>
          </p:cNvPr>
          <p:cNvSpPr/>
          <p:nvPr/>
        </p:nvSpPr>
        <p:spPr>
          <a:xfrm>
            <a:off x="6444336" y="2204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7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412776"/>
            <a:ext cx="8496944" cy="35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8" y="1916832"/>
            <a:ext cx="8439684" cy="10466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916830"/>
            <a:ext cx="8439682" cy="103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8" y="488312"/>
            <a:ext cx="7802706" cy="610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8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9" y="2500314"/>
            <a:ext cx="8439683" cy="10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500314"/>
            <a:ext cx="8439682" cy="352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2159" y="2852936"/>
            <a:ext cx="8439683" cy="172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2159" y="3025438"/>
            <a:ext cx="8439683" cy="525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3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84976" cy="42020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980727"/>
            <a:ext cx="8784976" cy="4202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15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268760"/>
            <a:ext cx="8640960" cy="352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2132856"/>
            <a:ext cx="8439686" cy="12335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132855"/>
            <a:ext cx="8439682" cy="1233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44" y="358584"/>
            <a:ext cx="8290912" cy="5950736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5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988841"/>
            <a:ext cx="8439680" cy="14010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988840"/>
            <a:ext cx="8439682" cy="41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2160" y="2401314"/>
            <a:ext cx="8439680" cy="988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38614"/>
            <a:ext cx="7488832" cy="20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5328"/>
            <a:ext cx="7488832" cy="32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7488832" cy="196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1988840"/>
            <a:ext cx="8439684" cy="115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52158" y="2132856"/>
            <a:ext cx="84396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158" y="1988840"/>
            <a:ext cx="843968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2158" y="2492896"/>
            <a:ext cx="8439684" cy="649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5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8" cy="183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80846"/>
            <a:ext cx="7632848" cy="128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0258"/>
            <a:ext cx="7632848" cy="340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5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1484784"/>
            <a:ext cx="8439684" cy="205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1484784"/>
            <a:ext cx="8439684" cy="2059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1" idx="3"/>
            <a:endCxn id="25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4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2693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2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20888"/>
            <a:ext cx="8640958" cy="6294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420886"/>
            <a:ext cx="8640958" cy="629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7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0960" cy="45425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2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775624"/>
            <a:ext cx="8496944" cy="41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7"/>
            <a:ext cx="8640958" cy="15523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6"/>
            <a:ext cx="8640958" cy="1552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48680"/>
            <a:ext cx="8496942" cy="49944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2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56792"/>
            <a:ext cx="8640958" cy="16231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556792"/>
            <a:ext cx="8640958" cy="163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4744"/>
            <a:ext cx="8496942" cy="33706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0"/>
            <a:ext cx="8640958" cy="6128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348879"/>
            <a:ext cx="8640958" cy="609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4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2525"/>
          <a:stretch/>
        </p:blipFill>
        <p:spPr>
          <a:xfrm>
            <a:off x="323530" y="4200482"/>
            <a:ext cx="8496940" cy="2036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3720"/>
          <a:stretch/>
        </p:blipFill>
        <p:spPr>
          <a:xfrm>
            <a:off x="323530" y="1666196"/>
            <a:ext cx="8496940" cy="3058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97698"/>
            <a:ext cx="8496942" cy="16631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0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420888"/>
            <a:ext cx="8640956" cy="9293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420888"/>
            <a:ext cx="8640958" cy="608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521" y="3029598"/>
            <a:ext cx="8640958" cy="320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5276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9405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1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4"/>
            <a:ext cx="8640956" cy="11880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04863"/>
            <a:ext cx="8640958" cy="1188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76872"/>
            <a:ext cx="8784974" cy="11672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276872"/>
            <a:ext cx="8784976" cy="1167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4122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564272"/>
            <a:ext cx="8640956" cy="3296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7861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12949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04863"/>
            <a:ext cx="8640958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521" y="2636912"/>
            <a:ext cx="8640958" cy="862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2" y="620688"/>
            <a:ext cx="7770862" cy="49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29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1079861"/>
            <a:ext cx="8439682" cy="362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079861"/>
            <a:ext cx="8439682" cy="3622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63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572116"/>
            <a:ext cx="8352926" cy="324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404664"/>
            <a:ext cx="8352926" cy="3526288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91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4" y="1498496"/>
            <a:ext cx="8439678" cy="28666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4" y="1498495"/>
            <a:ext cx="8439678" cy="601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2165" y="2100108"/>
            <a:ext cx="8439678" cy="2264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2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467232"/>
            <a:ext cx="8640958" cy="2346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3918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8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5" y="1988840"/>
            <a:ext cx="8439670" cy="14965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4" y="1988838"/>
            <a:ext cx="8439678" cy="9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65" y="2924944"/>
            <a:ext cx="8439678" cy="56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2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429000"/>
            <a:ext cx="8640956" cy="3341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941594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7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5" y="2192118"/>
            <a:ext cx="8439670" cy="16689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43897" y="2192116"/>
            <a:ext cx="8439678" cy="686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65" y="2878879"/>
            <a:ext cx="8439678" cy="98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>
            <a:stCxn id="28" idx="3"/>
            <a:endCxn id="3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768550"/>
            <a:ext cx="8784972" cy="40448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332656"/>
            <a:ext cx="8784974" cy="27153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36712"/>
            <a:ext cx="8496944" cy="44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97" y="2204864"/>
            <a:ext cx="8456206" cy="14706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43897" y="2192116"/>
            <a:ext cx="8439678" cy="148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8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55310"/>
            <a:ext cx="8640960" cy="28860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733964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792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97" y="1124744"/>
            <a:ext cx="8456206" cy="38996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43897" y="1124744"/>
            <a:ext cx="845620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3897" y="1916832"/>
            <a:ext cx="8456206" cy="310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5171504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33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97" y="2276872"/>
            <a:ext cx="8456206" cy="15309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43897" y="2276872"/>
            <a:ext cx="8456206" cy="1530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784976" cy="4032258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5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40960" cy="43691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908720"/>
            <a:ext cx="8640960" cy="4369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7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1916"/>
            <a:ext cx="8640960" cy="445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8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0960" cy="154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060848"/>
            <a:ext cx="8640960" cy="154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6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980728"/>
            <a:ext cx="8439680" cy="43427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980727"/>
            <a:ext cx="8439682" cy="4342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6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6818"/>
            <a:ext cx="8784976" cy="45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349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8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291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00808"/>
            <a:ext cx="8640960" cy="291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2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517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4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40960" cy="194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88840"/>
            <a:ext cx="8640960" cy="1948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5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56114"/>
            <a:ext cx="8640960" cy="43572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8470"/>
            <a:ext cx="8640960" cy="3914626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4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43014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980728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2276872"/>
            <a:ext cx="8640960" cy="3005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0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54686"/>
            <a:ext cx="8640960" cy="4286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7744"/>
            <a:ext cx="8640960" cy="3165272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1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2208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548680"/>
            <a:ext cx="8640960" cy="522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5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76734"/>
            <a:ext cx="8640958" cy="3892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9648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1" y="1268760"/>
            <a:ext cx="8661838" cy="33125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1081" y="1268759"/>
            <a:ext cx="8661838" cy="331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3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474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16464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6292"/>
            <a:ext cx="8640960" cy="44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31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34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9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1" y="1675078"/>
            <a:ext cx="8661838" cy="247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41081" y="1675078"/>
            <a:ext cx="8661838" cy="817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1081" y="2492896"/>
            <a:ext cx="866183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40968"/>
            <a:ext cx="8640958" cy="3645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340768"/>
            <a:ext cx="8640958" cy="27690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14750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9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1" y="3933056"/>
            <a:ext cx="8661838" cy="1572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82" y="980728"/>
            <a:ext cx="8661836" cy="274900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41081" y="980728"/>
            <a:ext cx="8661838" cy="2749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1081" y="3930801"/>
            <a:ext cx="8661838" cy="157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3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7112"/>
            <a:ext cx="8640960" cy="380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56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1" y="2132856"/>
            <a:ext cx="8661838" cy="153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41081" y="2132856"/>
            <a:ext cx="8661838" cy="153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74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4948"/>
            <a:ext cx="8640960" cy="48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75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3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1" y="1988840"/>
            <a:ext cx="8661838" cy="175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41081" y="1988840"/>
            <a:ext cx="8661838" cy="175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2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1168"/>
            <a:ext cx="5760640" cy="189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5760640" cy="306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760640" cy="116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5265"/>
            <a:ext cx="5760640" cy="216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2990"/>
            <a:ext cx="5760640" cy="121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1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1" y="1484784"/>
            <a:ext cx="8661838" cy="269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41081" y="1484784"/>
            <a:ext cx="866183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1081" y="2708920"/>
            <a:ext cx="866183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1081" y="3429000"/>
            <a:ext cx="8661838" cy="75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4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692696"/>
            <a:ext cx="8439678" cy="47805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692695"/>
            <a:ext cx="8439682" cy="4780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0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389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6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76872"/>
            <a:ext cx="8640962" cy="107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2276872"/>
            <a:ext cx="8640960" cy="1546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43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5168"/>
            <a:ext cx="8640960" cy="412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6746"/>
            <a:ext cx="8640960" cy="34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2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8640962" cy="2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628800"/>
            <a:ext cx="8640960" cy="241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Fractions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35597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>
            <a:off x="3635896" y="18407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7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1003</TotalTime>
  <Words>723</Words>
  <Application>Microsoft Office PowerPoint</Application>
  <PresentationFormat>On-screen Show (4:3)</PresentationFormat>
  <Paragraphs>324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8" baseType="lpstr">
      <vt:lpstr>Arial</vt:lpstr>
      <vt:lpstr>Calibri</vt:lpstr>
      <vt:lpstr>Calibri Light</vt:lpstr>
      <vt:lpstr>Comic Sans MS</vt:lpstr>
      <vt:lpstr>Theme1</vt:lpstr>
      <vt:lpstr>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702</cp:revision>
  <dcterms:created xsi:type="dcterms:W3CDTF">2014-02-21T20:01:10Z</dcterms:created>
  <dcterms:modified xsi:type="dcterms:W3CDTF">2020-11-07T19:24:46Z</dcterms:modified>
</cp:coreProperties>
</file>