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5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8.xml"/><Relationship Id="rId5" Type="http://schemas.openxmlformats.org/officeDocument/2006/relationships/slide" Target="slide3.xml"/><Relationship Id="rId10" Type="http://schemas.openxmlformats.org/officeDocument/2006/relationships/slide" Target="slide26.xml"/><Relationship Id="rId4" Type="http://schemas.openxmlformats.org/officeDocument/2006/relationships/slide" Target="slide1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.xml"/><Relationship Id="rId10" Type="http://schemas.openxmlformats.org/officeDocument/2006/relationships/slide" Target="slide47.xml"/><Relationship Id="rId4" Type="http://schemas.openxmlformats.org/officeDocument/2006/relationships/slide" Target="slide1.xml"/><Relationship Id="rId9" Type="http://schemas.openxmlformats.org/officeDocument/2006/relationships/slide" Target="slide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png"/><Relationship Id="rId7" Type="http://schemas.openxmlformats.org/officeDocument/2006/relationships/slide" Target="slide3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88152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78815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78815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20397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20397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C6F3F-85FE-4CCE-8DAC-5E377A08B396}"/>
              </a:ext>
            </a:extLst>
          </p:cNvPr>
          <p:cNvSpPr/>
          <p:nvPr/>
        </p:nvSpPr>
        <p:spPr>
          <a:xfrm>
            <a:off x="35496" y="6516202"/>
            <a:ext cx="936104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4350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10076"/>
            <a:ext cx="8640958" cy="340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05622"/>
            <a:ext cx="8640958" cy="2975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08720"/>
            <a:ext cx="8640960" cy="1658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1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484784"/>
            <a:ext cx="8784972" cy="1944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484783"/>
            <a:ext cx="8784974" cy="1154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638894"/>
            <a:ext cx="8784973" cy="79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0480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0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1896"/>
            <a:ext cx="7920880" cy="1945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692696"/>
            <a:ext cx="8784974" cy="18935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692695"/>
            <a:ext cx="8784974" cy="189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1559" y="2851896"/>
            <a:ext cx="7920881" cy="194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08522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0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6439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264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1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268760"/>
            <a:ext cx="8640958" cy="13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2776"/>
            <a:ext cx="7776862" cy="3313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1412776"/>
            <a:ext cx="7756115" cy="3313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1211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852936"/>
            <a:ext cx="7543800" cy="390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852935"/>
            <a:ext cx="7543800" cy="39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269992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C6F3F-85FE-4CCE-8DAC-5E377A08B396}"/>
              </a:ext>
            </a:extLst>
          </p:cNvPr>
          <p:cNvSpPr/>
          <p:nvPr/>
        </p:nvSpPr>
        <p:spPr>
          <a:xfrm>
            <a:off x="35496" y="6516202"/>
            <a:ext cx="936104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28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860160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860160" y="35730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860160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6084296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6084296" y="2996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608429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6084168" y="414908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87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3059354"/>
            <a:ext cx="8640958" cy="7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08720"/>
            <a:ext cx="7543800" cy="42559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903511"/>
            <a:ext cx="7543800" cy="177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00100" y="2676179"/>
            <a:ext cx="7543800" cy="248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6150"/>
            <a:ext cx="8496944" cy="2414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3582254"/>
            <a:ext cx="8496942" cy="7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49148"/>
            <a:ext cx="7543800" cy="3315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049148"/>
            <a:ext cx="7543800" cy="331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0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0668"/>
            <a:ext cx="6480720" cy="5508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640" y="440668"/>
            <a:ext cx="6480720" cy="5508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36712"/>
            <a:ext cx="755332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4653136"/>
            <a:ext cx="7553324" cy="874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836712"/>
            <a:ext cx="7543800" cy="4690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82" y="1556792"/>
            <a:ext cx="8444636" cy="15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132856"/>
            <a:ext cx="7543798" cy="1365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132856"/>
            <a:ext cx="7543800" cy="136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23528" y="105273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Zak is 1.86 metres.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Fred is 1.6 metres.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Write the height of Zak as a fraction of the height of Fred.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3115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311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5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327598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0C6F3F-85FE-4CCE-8DAC-5E377A08B396}"/>
              </a:ext>
            </a:extLst>
          </p:cNvPr>
          <p:cNvSpPr/>
          <p:nvPr/>
        </p:nvSpPr>
        <p:spPr>
          <a:xfrm>
            <a:off x="35496" y="6516202"/>
            <a:ext cx="936104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Context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27598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98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579626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79613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796136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54"/>
            <a:ext cx="7056784" cy="63709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8" y="404654"/>
            <a:ext cx="7056784" cy="637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28800"/>
            <a:ext cx="8496944" cy="13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646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8680"/>
            <a:ext cx="8208912" cy="4646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620688"/>
            <a:ext cx="8208910" cy="5109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8680"/>
            <a:ext cx="8208912" cy="518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49728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546718"/>
            <a:ext cx="8208912" cy="497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484784"/>
            <a:ext cx="8640958" cy="20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8208912" cy="14106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348880"/>
            <a:ext cx="8208912" cy="141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55089"/>
            <a:ext cx="7632848" cy="52688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700808"/>
            <a:ext cx="8661838" cy="17856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700808"/>
            <a:ext cx="8661838" cy="178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80730"/>
            <a:ext cx="8640958" cy="175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356992"/>
            <a:ext cx="8640958" cy="2081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40768"/>
            <a:ext cx="8640960" cy="2646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052736"/>
            <a:ext cx="8640960" cy="13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900028"/>
            <a:ext cx="8496942" cy="3841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3152"/>
            <a:ext cx="8496944" cy="2231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412776"/>
            <a:ext cx="8661836" cy="28714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412776"/>
            <a:ext cx="866183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1081" y="2708920"/>
            <a:ext cx="866183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081" y="3501008"/>
            <a:ext cx="8661838" cy="783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369"/>
            <a:ext cx="8640960" cy="46852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405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88840"/>
            <a:ext cx="8784976" cy="53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525770"/>
            <a:ext cx="8784976" cy="86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22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1923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844824"/>
            <a:ext cx="8784976" cy="118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313684"/>
            <a:ext cx="8784974" cy="192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555588"/>
            <a:ext cx="8784972" cy="34575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3" y="1052736"/>
            <a:ext cx="8784974" cy="12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399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41277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3140968"/>
            <a:ext cx="8784976" cy="67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036962"/>
            <a:ext cx="8496942" cy="3128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266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8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1770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340768"/>
            <a:ext cx="8784976" cy="217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8640962" cy="12219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93059"/>
            <a:ext cx="8640958" cy="34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442262"/>
            <a:ext cx="8640956" cy="91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3" y="1628800"/>
            <a:ext cx="8640958" cy="5161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0099"/>
          <a:stretch/>
        </p:blipFill>
        <p:spPr>
          <a:xfrm>
            <a:off x="251521" y="908720"/>
            <a:ext cx="8640958" cy="864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6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44825"/>
            <a:ext cx="8640964" cy="21774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44824"/>
            <a:ext cx="8640958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140969"/>
            <a:ext cx="8640956" cy="881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9" y="1052736"/>
            <a:ext cx="8470022" cy="49489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1204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628801"/>
            <a:ext cx="8784974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3" y="1916832"/>
            <a:ext cx="8784973" cy="91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401</Words>
  <Application>Microsoft Office PowerPoint</Application>
  <PresentationFormat>On-screen Show (4:3)</PresentationFormat>
  <Paragraphs>192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Theme1</vt:lpstr>
      <vt:lpstr>Fractions</vt:lpstr>
      <vt:lpstr>Fractions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2021-08-20T16:02:28Z</dcterms:modified>
</cp:coreProperties>
</file>