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6.png"/><Relationship Id="rId7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7.png"/><Relationship Id="rId7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8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35" name="Rectangle 34">
            <a:hlinkClick r:id="rId3" action="ppaction://hlinksldjump"/>
          </p:cNvPr>
          <p:cNvSpPr/>
          <p:nvPr/>
        </p:nvSpPr>
        <p:spPr>
          <a:xfrm>
            <a:off x="3275984" y="270897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0C6F3F-85FE-4CCE-8DAC-5E377A08B396}"/>
              </a:ext>
            </a:extLst>
          </p:cNvPr>
          <p:cNvSpPr/>
          <p:nvPr/>
        </p:nvSpPr>
        <p:spPr>
          <a:xfrm>
            <a:off x="35496" y="6516202"/>
            <a:ext cx="936104" cy="29717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Context</a:t>
            </a:r>
          </a:p>
        </p:txBody>
      </p: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3275984" y="328504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hlinkClick r:id="rId5" action="ppaction://hlinksldjump"/>
          </p:cNvPr>
          <p:cNvSpPr/>
          <p:nvPr/>
        </p:nvSpPr>
        <p:spPr>
          <a:xfrm>
            <a:off x="3275984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6" name="Rectangle 25">
            <a:hlinkClick r:id="rId6" action="ppaction://hlinksldjump"/>
          </p:cNvPr>
          <p:cNvSpPr/>
          <p:nvPr/>
        </p:nvSpPr>
        <p:spPr>
          <a:xfrm>
            <a:off x="5796264" y="270892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7" name="Rectangle 26">
            <a:hlinkClick r:id="rId7" action="ppaction://hlinksldjump"/>
          </p:cNvPr>
          <p:cNvSpPr/>
          <p:nvPr/>
        </p:nvSpPr>
        <p:spPr>
          <a:xfrm>
            <a:off x="5796136" y="328504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hlinkClick r:id="rId8" action="ppaction://hlinksldjump"/>
          </p:cNvPr>
          <p:cNvSpPr/>
          <p:nvPr/>
        </p:nvSpPr>
        <p:spPr>
          <a:xfrm>
            <a:off x="5796136" y="3861104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00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4313684"/>
            <a:ext cx="8784974" cy="19236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4" y="1555588"/>
            <a:ext cx="8784972" cy="345758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435597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2" idx="3"/>
            <a:endCxn id="15" idx="1"/>
          </p:cNvCxnSpPr>
          <p:nvPr/>
        </p:nvCxnSpPr>
        <p:spPr>
          <a:xfrm>
            <a:off x="3635896" y="18407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9513" y="1052736"/>
            <a:ext cx="8784974" cy="125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00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412776"/>
            <a:ext cx="8784974" cy="239928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9512" y="1412776"/>
            <a:ext cx="878497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35597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3" idx="3"/>
            <a:endCxn id="17" idx="1"/>
          </p:cNvCxnSpPr>
          <p:nvPr/>
        </p:nvCxnSpPr>
        <p:spPr>
          <a:xfrm>
            <a:off x="3635896" y="18407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79512" y="3140968"/>
            <a:ext cx="8784976" cy="671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11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3036962"/>
            <a:ext cx="8496942" cy="312834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052736"/>
            <a:ext cx="8496944" cy="226623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435597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2" idx="3"/>
            <a:endCxn id="15" idx="1"/>
          </p:cNvCxnSpPr>
          <p:nvPr/>
        </p:nvCxnSpPr>
        <p:spPr>
          <a:xfrm>
            <a:off x="3635896" y="18407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970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340768"/>
            <a:ext cx="8784974" cy="217703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9512" y="1340768"/>
            <a:ext cx="8784976" cy="2177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5" idx="3"/>
            <a:endCxn id="19" idx="1"/>
          </p:cNvCxnSpPr>
          <p:nvPr/>
        </p:nvCxnSpPr>
        <p:spPr>
          <a:xfrm>
            <a:off x="3635896" y="18407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1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655089"/>
            <a:ext cx="7632848" cy="526881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17" idx="3"/>
            <a:endCxn id="19" idx="1"/>
          </p:cNvCxnSpPr>
          <p:nvPr/>
        </p:nvCxnSpPr>
        <p:spPr>
          <a:xfrm>
            <a:off x="3635896" y="18407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65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81" y="1700808"/>
            <a:ext cx="8661838" cy="178562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241081" y="1700808"/>
            <a:ext cx="8661838" cy="1785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35597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1" idx="3"/>
            <a:endCxn id="18" idx="1"/>
          </p:cNvCxnSpPr>
          <p:nvPr/>
        </p:nvCxnSpPr>
        <p:spPr>
          <a:xfrm>
            <a:off x="3635896" y="18407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56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480730"/>
            <a:ext cx="8640958" cy="17565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3356992"/>
            <a:ext cx="8640958" cy="20818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340768"/>
            <a:ext cx="8640960" cy="264688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435597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17" idx="3"/>
            <a:endCxn id="19" idx="1"/>
          </p:cNvCxnSpPr>
          <p:nvPr/>
        </p:nvCxnSpPr>
        <p:spPr>
          <a:xfrm>
            <a:off x="3635896" y="18407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1520" y="1052736"/>
            <a:ext cx="8640960" cy="134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85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82" y="1412776"/>
            <a:ext cx="8661836" cy="287146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241081" y="1412776"/>
            <a:ext cx="866183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35597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4" idx="3"/>
            <a:endCxn id="16" idx="1"/>
          </p:cNvCxnSpPr>
          <p:nvPr/>
        </p:nvCxnSpPr>
        <p:spPr>
          <a:xfrm>
            <a:off x="3635896" y="18407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41081" y="2708920"/>
            <a:ext cx="866183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1081" y="3501008"/>
            <a:ext cx="8661838" cy="783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86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5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86369"/>
            <a:ext cx="8640960" cy="468526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435597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2" idx="3"/>
            <a:endCxn id="15" idx="1"/>
          </p:cNvCxnSpPr>
          <p:nvPr/>
        </p:nvCxnSpPr>
        <p:spPr>
          <a:xfrm>
            <a:off x="3635896" y="18407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68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88840"/>
            <a:ext cx="8784976" cy="140502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9512" y="1988840"/>
            <a:ext cx="8784976" cy="536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179512" y="2525770"/>
            <a:ext cx="8784976" cy="868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435597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6" idx="3"/>
            <a:endCxn id="20" idx="1"/>
          </p:cNvCxnSpPr>
          <p:nvPr/>
        </p:nvCxnSpPr>
        <p:spPr>
          <a:xfrm>
            <a:off x="3635896" y="18407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73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435597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2" idx="3"/>
            <a:endCxn id="15" idx="1"/>
          </p:cNvCxnSpPr>
          <p:nvPr/>
        </p:nvCxnSpPr>
        <p:spPr>
          <a:xfrm>
            <a:off x="3635896" y="18407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340768"/>
            <a:ext cx="8640960" cy="226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844824"/>
            <a:ext cx="8784974" cy="119237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9512" y="1844824"/>
            <a:ext cx="8784976" cy="11862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5" idx="3"/>
            <a:endCxn id="19" idx="1"/>
          </p:cNvCxnSpPr>
          <p:nvPr/>
        </p:nvCxnSpPr>
        <p:spPr>
          <a:xfrm>
            <a:off x="3635896" y="18407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47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31692</TotalTime>
  <Words>88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Theme1</vt:lpstr>
      <vt:lpstr>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2813</cp:revision>
  <cp:lastPrinted>2019-03-09T08:19:56Z</cp:lastPrinted>
  <dcterms:created xsi:type="dcterms:W3CDTF">2014-02-21T20:01:10Z</dcterms:created>
  <dcterms:modified xsi:type="dcterms:W3CDTF">2020-11-10T16:44:06Z</dcterms:modified>
</cp:coreProperties>
</file>