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>
        <p:scale>
          <a:sx n="66" d="100"/>
          <a:sy n="66" d="100"/>
        </p:scale>
        <p:origin x="3114" y="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2.xml"/><Relationship Id="rId7" Type="http://schemas.openxmlformats.org/officeDocument/2006/relationships/slide" Target="slide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6.png"/><Relationship Id="rId7" Type="http://schemas.openxmlformats.org/officeDocument/2006/relationships/image" Target="../media/image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7.png"/><Relationship Id="rId7" Type="http://schemas.openxmlformats.org/officeDocument/2006/relationships/slide" Target="slide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2.png"/><Relationship Id="rId4" Type="http://schemas.openxmlformats.org/officeDocument/2006/relationships/image" Target="../media/image8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3.png"/><Relationship Id="rId4" Type="http://schemas.openxmlformats.org/officeDocument/2006/relationships/slide" Target="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Fractions</a:t>
            </a:r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Fractions</a:t>
            </a:r>
          </a:p>
        </p:txBody>
      </p:sp>
      <p:sp>
        <p:nvSpPr>
          <p:cNvPr id="35" name="Rectangle 34">
            <a:hlinkClick r:id="rId3" action="ppaction://hlinksldjump"/>
          </p:cNvPr>
          <p:cNvSpPr/>
          <p:nvPr/>
        </p:nvSpPr>
        <p:spPr>
          <a:xfrm>
            <a:off x="3275984" y="2708976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3H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30C6F3F-85FE-4CCE-8DAC-5E377A08B396}"/>
              </a:ext>
            </a:extLst>
          </p:cNvPr>
          <p:cNvSpPr/>
          <p:nvPr/>
        </p:nvSpPr>
        <p:spPr>
          <a:xfrm>
            <a:off x="35496" y="6516202"/>
            <a:ext cx="936104" cy="29717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Context</a:t>
            </a:r>
          </a:p>
        </p:txBody>
      </p:sp>
      <p:sp>
        <p:nvSpPr>
          <p:cNvPr id="24" name="Rectangle 23">
            <a:hlinkClick r:id="rId4" action="ppaction://hlinksldjump"/>
          </p:cNvPr>
          <p:cNvSpPr/>
          <p:nvPr/>
        </p:nvSpPr>
        <p:spPr>
          <a:xfrm>
            <a:off x="3275984" y="3285040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5" name="Rectangle 24">
            <a:hlinkClick r:id="rId5" action="ppaction://hlinksldjump"/>
          </p:cNvPr>
          <p:cNvSpPr/>
          <p:nvPr/>
        </p:nvSpPr>
        <p:spPr>
          <a:xfrm>
            <a:off x="3275984" y="3861104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3H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6" name="Rectangle 25">
            <a:hlinkClick r:id="rId6" action="ppaction://hlinksldjump"/>
          </p:cNvPr>
          <p:cNvSpPr/>
          <p:nvPr/>
        </p:nvSpPr>
        <p:spPr>
          <a:xfrm>
            <a:off x="5796264" y="2708920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7" name="Rectangle 26">
            <a:hlinkClick r:id="rId7" action="ppaction://hlinksldjump"/>
          </p:cNvPr>
          <p:cNvSpPr/>
          <p:nvPr/>
        </p:nvSpPr>
        <p:spPr>
          <a:xfrm>
            <a:off x="5796136" y="3285040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8" name="Rectangle 27">
            <a:hlinkClick r:id="rId8" action="ppaction://hlinksldjump"/>
          </p:cNvPr>
          <p:cNvSpPr/>
          <p:nvPr/>
        </p:nvSpPr>
        <p:spPr>
          <a:xfrm>
            <a:off x="5796136" y="3861104"/>
            <a:ext cx="1152000" cy="504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2H Q6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004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4313684"/>
            <a:ext cx="8784974" cy="19236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4" y="1555588"/>
            <a:ext cx="8784972" cy="3457588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2" name="Rectangle 11">
            <a:hlinkClick r:id="rId5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Fractions</a:t>
            </a:r>
          </a:p>
        </p:txBody>
      </p:sp>
      <p:sp>
        <p:nvSpPr>
          <p:cNvPr id="15" name="Rectangle 14">
            <a:hlinkClick r:id="rId6" action="ppaction://hlinksldjump"/>
          </p:cNvPr>
          <p:cNvSpPr/>
          <p:nvPr/>
        </p:nvSpPr>
        <p:spPr>
          <a:xfrm>
            <a:off x="4355976" y="35483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2H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12" idx="3"/>
            <a:endCxn id="15" idx="1"/>
          </p:cNvCxnSpPr>
          <p:nvPr/>
        </p:nvCxnSpPr>
        <p:spPr>
          <a:xfrm>
            <a:off x="3635896" y="184070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20" name="Straight Connector 19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9513" y="1052736"/>
            <a:ext cx="8784974" cy="125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009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1412776"/>
            <a:ext cx="8784974" cy="2399280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79512" y="1412776"/>
            <a:ext cx="878497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Fractions</a:t>
            </a: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4355976" y="35483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2H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3" idx="3"/>
            <a:endCxn id="17" idx="1"/>
          </p:cNvCxnSpPr>
          <p:nvPr/>
        </p:nvCxnSpPr>
        <p:spPr>
          <a:xfrm>
            <a:off x="3635896" y="184070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79512" y="3140968"/>
            <a:ext cx="8784976" cy="671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11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3036962"/>
            <a:ext cx="8496942" cy="312834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052736"/>
            <a:ext cx="8496944" cy="2266230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2" name="Rectangle 11">
            <a:hlinkClick r:id="rId5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Fractions</a:t>
            </a:r>
          </a:p>
        </p:txBody>
      </p:sp>
      <p:sp>
        <p:nvSpPr>
          <p:cNvPr id="15" name="Rectangle 14">
            <a:hlinkClick r:id="rId6" action="ppaction://hlinksldjump"/>
          </p:cNvPr>
          <p:cNvSpPr/>
          <p:nvPr/>
        </p:nvSpPr>
        <p:spPr>
          <a:xfrm>
            <a:off x="4355976" y="35483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2H Q6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12" idx="3"/>
            <a:endCxn id="15" idx="1"/>
          </p:cNvCxnSpPr>
          <p:nvPr/>
        </p:nvCxnSpPr>
        <p:spPr>
          <a:xfrm>
            <a:off x="3635896" y="184070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20" name="Straight Connector 19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6970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1340768"/>
            <a:ext cx="8784974" cy="2177036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79512" y="1340768"/>
            <a:ext cx="8784976" cy="2177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Fractions</a:t>
            </a:r>
          </a:p>
        </p:txBody>
      </p: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4355976" y="35483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2H Q6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>
            <a:stCxn id="15" idx="3"/>
            <a:endCxn id="19" idx="1"/>
          </p:cNvCxnSpPr>
          <p:nvPr/>
        </p:nvCxnSpPr>
        <p:spPr>
          <a:xfrm>
            <a:off x="3635896" y="184070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210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655089"/>
            <a:ext cx="7632848" cy="5268814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Fractions</a:t>
            </a:r>
          </a:p>
        </p:txBody>
      </p: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4355976" y="35483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3H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stCxn id="17" idx="3"/>
            <a:endCxn id="19" idx="1"/>
          </p:cNvCxnSpPr>
          <p:nvPr/>
        </p:nvCxnSpPr>
        <p:spPr>
          <a:xfrm>
            <a:off x="3635896" y="184070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65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081" y="1700808"/>
            <a:ext cx="8661838" cy="1785624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5" name="Rectangle 24"/>
          <p:cNvSpPr/>
          <p:nvPr/>
        </p:nvSpPr>
        <p:spPr>
          <a:xfrm>
            <a:off x="241081" y="1700808"/>
            <a:ext cx="8661838" cy="1785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Fractions</a:t>
            </a:r>
          </a:p>
        </p:txBody>
      </p: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4355976" y="35483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3H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stCxn id="11" idx="3"/>
            <a:endCxn id="18" idx="1"/>
          </p:cNvCxnSpPr>
          <p:nvPr/>
        </p:nvCxnSpPr>
        <p:spPr>
          <a:xfrm>
            <a:off x="3635896" y="184070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456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4480730"/>
            <a:ext cx="8640958" cy="17565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1" y="3356992"/>
            <a:ext cx="8640958" cy="20818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1340768"/>
            <a:ext cx="8640960" cy="2646888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Fractions</a:t>
            </a:r>
          </a:p>
        </p:txBody>
      </p:sp>
      <p:sp>
        <p:nvSpPr>
          <p:cNvPr id="19" name="Rectangle 18">
            <a:hlinkClick r:id="rId7" action="ppaction://hlinksldjump"/>
          </p:cNvPr>
          <p:cNvSpPr/>
          <p:nvPr/>
        </p:nvSpPr>
        <p:spPr>
          <a:xfrm>
            <a:off x="4355976" y="35483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 2H Q9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stCxn id="17" idx="3"/>
            <a:endCxn id="19" idx="1"/>
          </p:cNvCxnSpPr>
          <p:nvPr/>
        </p:nvCxnSpPr>
        <p:spPr>
          <a:xfrm>
            <a:off x="3635896" y="184070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4" name="Straight Connector 13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1520" y="1052736"/>
            <a:ext cx="8640960" cy="1343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857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082" y="1412776"/>
            <a:ext cx="8661836" cy="2871460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5" name="Rectangle 24"/>
          <p:cNvSpPr/>
          <p:nvPr/>
        </p:nvSpPr>
        <p:spPr>
          <a:xfrm>
            <a:off x="241081" y="1412776"/>
            <a:ext cx="866183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Fractions</a:t>
            </a: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4355976" y="35483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 2H Q9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4" idx="3"/>
            <a:endCxn id="16" idx="1"/>
          </p:cNvCxnSpPr>
          <p:nvPr/>
        </p:nvCxnSpPr>
        <p:spPr>
          <a:xfrm>
            <a:off x="3635896" y="184070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41081" y="2708920"/>
            <a:ext cx="866183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1081" y="3501008"/>
            <a:ext cx="8661838" cy="783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C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866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5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086369"/>
            <a:ext cx="8640960" cy="4685262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2" name="Rectangle 11">
            <a:hlinkClick r:id="rId5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Fractions</a:t>
            </a:r>
          </a:p>
        </p:txBody>
      </p:sp>
      <p:sp>
        <p:nvSpPr>
          <p:cNvPr id="15" name="Rectangle 14">
            <a:hlinkClick r:id="rId6" action="ppaction://hlinksldjump"/>
          </p:cNvPr>
          <p:cNvSpPr/>
          <p:nvPr/>
        </p:nvSpPr>
        <p:spPr>
          <a:xfrm>
            <a:off x="4355976" y="35483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 3H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12" idx="3"/>
            <a:endCxn id="15" idx="1"/>
          </p:cNvCxnSpPr>
          <p:nvPr/>
        </p:nvCxnSpPr>
        <p:spPr>
          <a:xfrm>
            <a:off x="3635896" y="184070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9683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988840"/>
            <a:ext cx="8784976" cy="1405028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79512" y="1988840"/>
            <a:ext cx="8784976" cy="5369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179512" y="2525770"/>
            <a:ext cx="8784976" cy="8680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Fractions</a:t>
            </a:r>
          </a:p>
        </p:txBody>
      </p: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4355976" y="35483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 3H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16" idx="3"/>
            <a:endCxn id="20" idx="1"/>
          </p:cNvCxnSpPr>
          <p:nvPr/>
        </p:nvCxnSpPr>
        <p:spPr>
          <a:xfrm>
            <a:off x="3635896" y="184070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1737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2" name="Rectangle 11">
            <a:hlinkClick r:id="rId3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Fractions</a:t>
            </a: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4355976" y="35483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2H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12" idx="3"/>
            <a:endCxn id="15" idx="1"/>
          </p:cNvCxnSpPr>
          <p:nvPr/>
        </p:nvCxnSpPr>
        <p:spPr>
          <a:xfrm>
            <a:off x="3635896" y="184070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20" name="Straight Connector 19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520" y="1340768"/>
            <a:ext cx="8640960" cy="226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8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1844824"/>
            <a:ext cx="8784974" cy="1192372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79512" y="1844824"/>
            <a:ext cx="8784976" cy="11862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Fractions</a:t>
            </a:r>
          </a:p>
        </p:txBody>
      </p: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4355976" y="35483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2H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>
            <a:stCxn id="15" idx="3"/>
            <a:endCxn id="19" idx="1"/>
          </p:cNvCxnSpPr>
          <p:nvPr/>
        </p:nvCxnSpPr>
        <p:spPr>
          <a:xfrm>
            <a:off x="3635896" y="184070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747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31692</TotalTime>
  <Words>88</Words>
  <Application>Microsoft Office PowerPoint</Application>
  <PresentationFormat>On-screen Show (4:3)</PresentationFormat>
  <Paragraphs>49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Theme1</vt:lpstr>
      <vt:lpstr>Fractions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2813</cp:revision>
  <cp:lastPrinted>2019-03-09T08:19:56Z</cp:lastPrinted>
  <dcterms:created xsi:type="dcterms:W3CDTF">2014-02-21T20:01:10Z</dcterms:created>
  <dcterms:modified xsi:type="dcterms:W3CDTF">2020-11-10T16:44:06Z</dcterms:modified>
</cp:coreProperties>
</file>