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3.png"/><Relationship Id="rId7" Type="http://schemas.openxmlformats.org/officeDocument/2006/relationships/slide" Target="slide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4788152" y="270886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788152" y="328504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478815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3203976" y="299695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3203976" y="357307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0C6F3F-85FE-4CCE-8DAC-5E377A08B396}"/>
              </a:ext>
            </a:extLst>
          </p:cNvPr>
          <p:cNvSpPr/>
          <p:nvPr/>
        </p:nvSpPr>
        <p:spPr>
          <a:xfrm>
            <a:off x="35496" y="6516202"/>
            <a:ext cx="936104" cy="29717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77731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640960" cy="504808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1" name="Straight Connector 20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749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851896"/>
            <a:ext cx="7920880" cy="19452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3" y="692696"/>
            <a:ext cx="8784974" cy="189358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3" y="692695"/>
            <a:ext cx="8784974" cy="1893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15" idx="3"/>
            <a:endCxn id="20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11559" y="2851896"/>
            <a:ext cx="7920881" cy="1945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34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900028"/>
            <a:ext cx="8496942" cy="38413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53152"/>
            <a:ext cx="8496944" cy="22318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43559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11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132856"/>
            <a:ext cx="8640962" cy="122195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093059"/>
            <a:ext cx="8640958" cy="349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442262"/>
            <a:ext cx="8640956" cy="912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3559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98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13" y="1628800"/>
            <a:ext cx="8640958" cy="51619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50099"/>
          <a:stretch/>
        </p:blipFill>
        <p:spPr>
          <a:xfrm>
            <a:off x="251521" y="908720"/>
            <a:ext cx="8640958" cy="86409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43559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981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1844825"/>
            <a:ext cx="8640964" cy="217745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1844824"/>
            <a:ext cx="8640958" cy="129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3140969"/>
            <a:ext cx="8640956" cy="881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3559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4" idx="3"/>
            <a:endCxn id="17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12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89" y="1052736"/>
            <a:ext cx="8470022" cy="494897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7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4" y="1628800"/>
            <a:ext cx="8784972" cy="120474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3" y="1628801"/>
            <a:ext cx="8784974" cy="288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3" idx="3"/>
            <a:endCxn id="19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79513" y="1916832"/>
            <a:ext cx="8784973" cy="916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06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3410076"/>
            <a:ext cx="8640958" cy="340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1605622"/>
            <a:ext cx="8640958" cy="29755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908720"/>
            <a:ext cx="8640960" cy="165865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1" name="Straight Connector 20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078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4" y="1484784"/>
            <a:ext cx="8784972" cy="194454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3" y="1484783"/>
            <a:ext cx="8784974" cy="1154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9513" y="2638894"/>
            <a:ext cx="8784973" cy="790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6" idx="3"/>
            <a:endCxn id="18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15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31675</TotalTime>
  <Words>88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2814</cp:revision>
  <cp:lastPrinted>2019-03-09T08:19:56Z</cp:lastPrinted>
  <dcterms:created xsi:type="dcterms:W3CDTF">2014-02-21T20:01:10Z</dcterms:created>
  <dcterms:modified xsi:type="dcterms:W3CDTF">2020-11-10T15:31:50Z</dcterms:modified>
</cp:coreProperties>
</file>