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58" autoAdjust="0"/>
    <p:restoredTop sz="95422" autoAdjust="0"/>
  </p:normalViewPr>
  <p:slideViewPr>
    <p:cSldViewPr>
      <p:cViewPr varScale="1">
        <p:scale>
          <a:sx n="106" d="100"/>
          <a:sy n="106" d="100"/>
        </p:scale>
        <p:origin x="146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7" Type="http://schemas.openxmlformats.org/officeDocument/2006/relationships/slide" Target="slide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slide" Target="slide10.xml"/><Relationship Id="rId4" Type="http://schemas.openxmlformats.org/officeDocument/2006/relationships/slide" Target="slide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0.xml"/><Relationship Id="rId4" Type="http://schemas.openxmlformats.org/officeDocument/2006/relationships/slide" Target="slid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slide" Target="slide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6.xml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3.png"/><Relationship Id="rId7" Type="http://schemas.openxmlformats.org/officeDocument/2006/relationships/slide" Target="slide8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4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Fractions</a:t>
            </a:r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Fractions</a:t>
            </a:r>
          </a:p>
        </p:txBody>
      </p:sp>
      <p:sp>
        <p:nvSpPr>
          <p:cNvPr id="11" name="Rectangle 10">
            <a:hlinkClick r:id="rId3" action="ppaction://hlinksldjump"/>
          </p:cNvPr>
          <p:cNvSpPr/>
          <p:nvPr/>
        </p:nvSpPr>
        <p:spPr>
          <a:xfrm>
            <a:off x="4788152" y="2708864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4788152" y="3285040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4788152" y="3861104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2019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6" action="ppaction://hlinksldjump"/>
          </p:cNvPr>
          <p:cNvSpPr/>
          <p:nvPr/>
        </p:nvSpPr>
        <p:spPr>
          <a:xfrm>
            <a:off x="3203976" y="2996952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 1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7" action="ppaction://hlinksldjump"/>
          </p:cNvPr>
          <p:cNvSpPr/>
          <p:nvPr/>
        </p:nvSpPr>
        <p:spPr>
          <a:xfrm>
            <a:off x="3203976" y="3573072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 2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1H Q6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30C6F3F-85FE-4CCE-8DAC-5E377A08B396}"/>
              </a:ext>
            </a:extLst>
          </p:cNvPr>
          <p:cNvSpPr/>
          <p:nvPr/>
        </p:nvSpPr>
        <p:spPr>
          <a:xfrm>
            <a:off x="35496" y="6516202"/>
            <a:ext cx="936104" cy="29717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Context</a:t>
            </a:r>
          </a:p>
        </p:txBody>
      </p:sp>
    </p:spTree>
    <p:extLst>
      <p:ext uri="{BB962C8B-B14F-4D97-AF65-F5344CB8AC3E}">
        <p14:creationId xmlns:p14="http://schemas.microsoft.com/office/powerpoint/2010/main" val="2777317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980728"/>
            <a:ext cx="8640960" cy="5048082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Fractions</a:t>
            </a: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4355976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2019 </a:t>
            </a:r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8" name="Straight Arrow Connector 17"/>
          <p:cNvCxnSpPr>
            <a:stCxn id="14" idx="3"/>
            <a:endCxn id="17" idx="1"/>
          </p:cNvCxnSpPr>
          <p:nvPr/>
        </p:nvCxnSpPr>
        <p:spPr>
          <a:xfrm flipV="1">
            <a:off x="3635896" y="184069"/>
            <a:ext cx="72008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21" name="Straight Connector 20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97492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851896"/>
            <a:ext cx="7920880" cy="194525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3" y="692696"/>
            <a:ext cx="8784974" cy="1893580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179513" y="692695"/>
            <a:ext cx="8784974" cy="18935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Fractions</a:t>
            </a:r>
          </a:p>
        </p:txBody>
      </p:sp>
      <p:sp>
        <p:nvSpPr>
          <p:cNvPr id="20" name="Rectangle 19">
            <a:hlinkClick r:id="rId6" action="ppaction://hlinksldjump"/>
          </p:cNvPr>
          <p:cNvSpPr/>
          <p:nvPr/>
        </p:nvSpPr>
        <p:spPr>
          <a:xfrm>
            <a:off x="4355976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2019 </a:t>
            </a:r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>
            <a:stCxn id="15" idx="3"/>
            <a:endCxn id="20" idx="1"/>
          </p:cNvCxnSpPr>
          <p:nvPr/>
        </p:nvCxnSpPr>
        <p:spPr>
          <a:xfrm flipV="1">
            <a:off x="3635896" y="184069"/>
            <a:ext cx="72008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611559" y="2851896"/>
            <a:ext cx="7920881" cy="1945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 SF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349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2900028"/>
            <a:ext cx="8496942" cy="384134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053152"/>
            <a:ext cx="8496944" cy="223183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9" name="Rectangle 18">
            <a:hlinkClick r:id="rId6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Fractions</a:t>
            </a:r>
          </a:p>
        </p:txBody>
      </p:sp>
      <p:sp>
        <p:nvSpPr>
          <p:cNvPr id="21" name="Rectangle 20">
            <a:hlinkClick r:id="rId7" action="ppaction://hlinksldjump"/>
          </p:cNvPr>
          <p:cNvSpPr/>
          <p:nvPr/>
        </p:nvSpPr>
        <p:spPr>
          <a:xfrm>
            <a:off x="4355976" y="35482"/>
            <a:ext cx="237626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1 2H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19" idx="3"/>
            <a:endCxn id="21" idx="1"/>
          </p:cNvCxnSpPr>
          <p:nvPr/>
        </p:nvCxnSpPr>
        <p:spPr>
          <a:xfrm flipV="1">
            <a:off x="3635896" y="184069"/>
            <a:ext cx="72008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9116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2132856"/>
            <a:ext cx="8640962" cy="1221954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251518" y="2093059"/>
            <a:ext cx="8640958" cy="3492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1520" y="2442262"/>
            <a:ext cx="8640956" cy="9125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0" name="Rectangle 19">
            <a:hlinkClick r:id="rId4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Fractions</a:t>
            </a:r>
          </a:p>
        </p:txBody>
      </p:sp>
      <p:sp>
        <p:nvSpPr>
          <p:cNvPr id="22" name="Rectangle 21">
            <a:hlinkClick r:id="rId5" action="ppaction://hlinksldjump"/>
          </p:cNvPr>
          <p:cNvSpPr/>
          <p:nvPr/>
        </p:nvSpPr>
        <p:spPr>
          <a:xfrm>
            <a:off x="4355976" y="35482"/>
            <a:ext cx="237626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1 2H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>
            <a:stCxn id="20" idx="3"/>
            <a:endCxn id="22" idx="1"/>
          </p:cNvCxnSpPr>
          <p:nvPr/>
        </p:nvCxnSpPr>
        <p:spPr>
          <a:xfrm flipV="1">
            <a:off x="3635896" y="184069"/>
            <a:ext cx="72008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6984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213" y="1628800"/>
            <a:ext cx="8640958" cy="51619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b="50099"/>
          <a:stretch/>
        </p:blipFill>
        <p:spPr>
          <a:xfrm>
            <a:off x="251521" y="908720"/>
            <a:ext cx="8640958" cy="864096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Fractions</a:t>
            </a:r>
          </a:p>
        </p:txBody>
      </p:sp>
      <p:sp>
        <p:nvSpPr>
          <p:cNvPr id="21" name="Rectangle 20">
            <a:hlinkClick r:id="rId6" action="ppaction://hlinksldjump"/>
          </p:cNvPr>
          <p:cNvSpPr/>
          <p:nvPr/>
        </p:nvSpPr>
        <p:spPr>
          <a:xfrm>
            <a:off x="4355976" y="35482"/>
            <a:ext cx="237626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2 </a:t>
            </a:r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19" idx="3"/>
            <a:endCxn id="21" idx="1"/>
          </p:cNvCxnSpPr>
          <p:nvPr/>
        </p:nvCxnSpPr>
        <p:spPr>
          <a:xfrm flipV="1">
            <a:off x="3635896" y="184069"/>
            <a:ext cx="72008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5" name="Straight Connector 14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49810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8" y="1844825"/>
            <a:ext cx="8640964" cy="2177454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251518" y="1844824"/>
            <a:ext cx="8640958" cy="1296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1520" y="3140969"/>
            <a:ext cx="8640956" cy="8813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Fractions</a:t>
            </a: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4355976" y="35482"/>
            <a:ext cx="237626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2 </a:t>
            </a:r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14" idx="3"/>
            <a:endCxn id="17" idx="1"/>
          </p:cNvCxnSpPr>
          <p:nvPr/>
        </p:nvCxnSpPr>
        <p:spPr>
          <a:xfrm flipV="1">
            <a:off x="3635896" y="184069"/>
            <a:ext cx="72008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9129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989" y="1052736"/>
            <a:ext cx="8470022" cy="4948970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Fractions</a:t>
            </a: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4355976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</a:t>
            </a:r>
            <a:r>
              <a:rPr lang="en-GB" sz="1400" b="1" dirty="0" smtClean="0">
                <a:latin typeface="Comic Sans MS" panose="030F0702030302020204" pitchFamily="66" charset="0"/>
              </a:rPr>
              <a:t>3H Q5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8" name="Straight Arrow Connector 17"/>
          <p:cNvCxnSpPr>
            <a:stCxn id="14" idx="3"/>
            <a:endCxn id="17" idx="1"/>
          </p:cNvCxnSpPr>
          <p:nvPr/>
        </p:nvCxnSpPr>
        <p:spPr>
          <a:xfrm flipV="1">
            <a:off x="3635896" y="184069"/>
            <a:ext cx="72008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872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4" y="1628800"/>
            <a:ext cx="8784972" cy="1204746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179513" y="1628801"/>
            <a:ext cx="8784974" cy="2880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Fractions</a:t>
            </a:r>
          </a:p>
        </p:txBody>
      </p: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4355976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</a:t>
            </a:r>
            <a:r>
              <a:rPr lang="en-GB" sz="1400" b="1" dirty="0" smtClean="0">
                <a:latin typeface="Comic Sans MS" panose="030F0702030302020204" pitchFamily="66" charset="0"/>
              </a:rPr>
              <a:t>3H Q5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3" idx="3"/>
            <a:endCxn id="19" idx="1"/>
          </p:cNvCxnSpPr>
          <p:nvPr/>
        </p:nvCxnSpPr>
        <p:spPr>
          <a:xfrm flipV="1">
            <a:off x="3635896" y="184069"/>
            <a:ext cx="72008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179513" y="1916832"/>
            <a:ext cx="8784973" cy="9167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067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4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3410076"/>
            <a:ext cx="8640958" cy="3403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1" y="1605622"/>
            <a:ext cx="8640958" cy="297550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908720"/>
            <a:ext cx="8640960" cy="1658654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4" name="Rectangle 13">
            <a:hlinkClick r:id="rId6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Fractions</a:t>
            </a:r>
          </a:p>
        </p:txBody>
      </p:sp>
      <p:sp>
        <p:nvSpPr>
          <p:cNvPr id="17" name="Rectangle 16">
            <a:hlinkClick r:id="rId7" action="ppaction://hlinksldjump"/>
          </p:cNvPr>
          <p:cNvSpPr/>
          <p:nvPr/>
        </p:nvSpPr>
        <p:spPr>
          <a:xfrm>
            <a:off x="4355976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 </a:t>
            </a:r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8" name="Straight Arrow Connector 17"/>
          <p:cNvCxnSpPr>
            <a:stCxn id="14" idx="3"/>
            <a:endCxn id="17" idx="1"/>
          </p:cNvCxnSpPr>
          <p:nvPr/>
        </p:nvCxnSpPr>
        <p:spPr>
          <a:xfrm flipV="1">
            <a:off x="3635896" y="184069"/>
            <a:ext cx="72008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21" name="Straight Connector 20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80784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4" y="1484784"/>
            <a:ext cx="8784972" cy="1944546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179513" y="1484783"/>
            <a:ext cx="8784974" cy="1154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79513" y="2638894"/>
            <a:ext cx="8784973" cy="7904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4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Fractions</a:t>
            </a:r>
          </a:p>
        </p:txBody>
      </p: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4355976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 </a:t>
            </a:r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16" idx="3"/>
            <a:endCxn id="18" idx="1"/>
          </p:cNvCxnSpPr>
          <p:nvPr/>
        </p:nvCxnSpPr>
        <p:spPr>
          <a:xfrm flipV="1">
            <a:off x="3635896" y="184069"/>
            <a:ext cx="72008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1151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4" grpId="0" animBg="1"/>
      <p:bldP spid="21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31675</TotalTime>
  <Words>88</Words>
  <Application>Microsoft Office PowerPoint</Application>
  <PresentationFormat>On-screen Show (4:3)</PresentationFormat>
  <Paragraphs>43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Theme1</vt:lpstr>
      <vt:lpstr>Fractions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2814</cp:revision>
  <cp:lastPrinted>2019-03-09T08:19:56Z</cp:lastPrinted>
  <dcterms:created xsi:type="dcterms:W3CDTF">2014-02-21T20:01:10Z</dcterms:created>
  <dcterms:modified xsi:type="dcterms:W3CDTF">2020-11-10T15:31:50Z</dcterms:modified>
</cp:coreProperties>
</file>