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6.xml"/><Relationship Id="rId18" Type="http://schemas.openxmlformats.org/officeDocument/2006/relationships/slide" Target="slide16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12" Type="http://schemas.openxmlformats.org/officeDocument/2006/relationships/slide" Target="slide4.xml"/><Relationship Id="rId17" Type="http://schemas.openxmlformats.org/officeDocument/2006/relationships/slide" Target="slide14.xml"/><Relationship Id="rId2" Type="http://schemas.openxmlformats.org/officeDocument/2006/relationships/slide" Target="slide1.xml"/><Relationship Id="rId16" Type="http://schemas.openxmlformats.org/officeDocument/2006/relationships/slide" Target="slide12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34.xml"/><Relationship Id="rId5" Type="http://schemas.openxmlformats.org/officeDocument/2006/relationships/slide" Target="slide3.xml"/><Relationship Id="rId15" Type="http://schemas.openxmlformats.org/officeDocument/2006/relationships/slide" Target="slide10.xml"/><Relationship Id="rId10" Type="http://schemas.openxmlformats.org/officeDocument/2006/relationships/slide" Target="slide32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30.xml"/><Relationship Id="rId1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slide" Target="slide3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slide" Target="slide3.xml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4.xml"/><Relationship Id="rId5" Type="http://schemas.openxmlformats.org/officeDocument/2006/relationships/image" Target="../media/image139.png"/><Relationship Id="rId4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slide" Target="slide3.xml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8.png"/><Relationship Id="rId7" Type="http://schemas.openxmlformats.org/officeDocument/2006/relationships/slide" Target="slide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5.xml"/><Relationship Id="rId18" Type="http://schemas.openxmlformats.org/officeDocument/2006/relationships/slide" Target="slide70.xml"/><Relationship Id="rId3" Type="http://schemas.openxmlformats.org/officeDocument/2006/relationships/slide" Target="slide36.xml"/><Relationship Id="rId21" Type="http://schemas.openxmlformats.org/officeDocument/2006/relationships/slide" Target="slide76.xml"/><Relationship Id="rId7" Type="http://schemas.openxmlformats.org/officeDocument/2006/relationships/slide" Target="slide40.xml"/><Relationship Id="rId12" Type="http://schemas.openxmlformats.org/officeDocument/2006/relationships/slide" Target="slide53.xml"/><Relationship Id="rId17" Type="http://schemas.openxmlformats.org/officeDocument/2006/relationships/slide" Target="slide66.xml"/><Relationship Id="rId2" Type="http://schemas.openxmlformats.org/officeDocument/2006/relationships/slide" Target="slide2.xml"/><Relationship Id="rId16" Type="http://schemas.openxmlformats.org/officeDocument/2006/relationships/slide" Target="slide63.xml"/><Relationship Id="rId20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50.xml"/><Relationship Id="rId5" Type="http://schemas.openxmlformats.org/officeDocument/2006/relationships/slide" Target="slide3.xml"/><Relationship Id="rId15" Type="http://schemas.openxmlformats.org/officeDocument/2006/relationships/slide" Target="slide61.xml"/><Relationship Id="rId10" Type="http://schemas.openxmlformats.org/officeDocument/2006/relationships/slide" Target="slide46.xml"/><Relationship Id="rId19" Type="http://schemas.openxmlformats.org/officeDocument/2006/relationships/slide" Target="slide72.xml"/><Relationship Id="rId4" Type="http://schemas.openxmlformats.org/officeDocument/2006/relationships/slide" Target="slide1.xml"/><Relationship Id="rId9" Type="http://schemas.openxmlformats.org/officeDocument/2006/relationships/slide" Target="slide44.xml"/><Relationship Id="rId14" Type="http://schemas.openxmlformats.org/officeDocument/2006/relationships/slide" Target="slide5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4.xml"/><Relationship Id="rId13" Type="http://schemas.openxmlformats.org/officeDocument/2006/relationships/slide" Target="slide94.xml"/><Relationship Id="rId18" Type="http://schemas.openxmlformats.org/officeDocument/2006/relationships/slide" Target="slide104.xml"/><Relationship Id="rId3" Type="http://schemas.openxmlformats.org/officeDocument/2006/relationships/slide" Target="slide78.xml"/><Relationship Id="rId7" Type="http://schemas.openxmlformats.org/officeDocument/2006/relationships/slide" Target="slide82.xml"/><Relationship Id="rId12" Type="http://schemas.openxmlformats.org/officeDocument/2006/relationships/slide" Target="slide92.xml"/><Relationship Id="rId17" Type="http://schemas.openxmlformats.org/officeDocument/2006/relationships/slide" Target="slide102.xml"/><Relationship Id="rId2" Type="http://schemas.openxmlformats.org/officeDocument/2006/relationships/slide" Target="slide3.xml"/><Relationship Id="rId16" Type="http://schemas.openxmlformats.org/officeDocument/2006/relationships/slide" Target="slide10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11" Type="http://schemas.openxmlformats.org/officeDocument/2006/relationships/slide" Target="slide90.xml"/><Relationship Id="rId5" Type="http://schemas.openxmlformats.org/officeDocument/2006/relationships/slide" Target="slide2.xml"/><Relationship Id="rId15" Type="http://schemas.openxmlformats.org/officeDocument/2006/relationships/slide" Target="slide98.xml"/><Relationship Id="rId10" Type="http://schemas.openxmlformats.org/officeDocument/2006/relationships/slide" Target="slide88.xml"/><Relationship Id="rId19" Type="http://schemas.openxmlformats.org/officeDocument/2006/relationships/slide" Target="slide106.xml"/><Relationship Id="rId4" Type="http://schemas.openxmlformats.org/officeDocument/2006/relationships/slide" Target="slide1.xml"/><Relationship Id="rId9" Type="http://schemas.openxmlformats.org/officeDocument/2006/relationships/slide" Target="slide86.xml"/><Relationship Id="rId14" Type="http://schemas.openxmlformats.org/officeDocument/2006/relationships/slide" Target="slide9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slide" Target="slide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slide" Target="slide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6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8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0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4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6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6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6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0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image" Target="../media/image2.png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5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5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5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1.xml"/><Relationship Id="rId4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3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3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70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72.xml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slide" Target="slide3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7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slide" Target="slide3.xml"/><Relationship Id="rId4" Type="http://schemas.openxmlformats.org/officeDocument/2006/relationships/slide" Target="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2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8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5" Type="http://schemas.openxmlformats.org/officeDocument/2006/relationships/image" Target="../media/image109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8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slide" Target="slide3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8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88.xml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0.xml"/><Relationship Id="rId5" Type="http://schemas.openxmlformats.org/officeDocument/2006/relationships/image" Target="../media/image117.png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92.xml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3.png"/><Relationship Id="rId7" Type="http://schemas.openxmlformats.org/officeDocument/2006/relationships/slide" Target="slide94.xm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slide" Target="slide3.xm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slide" Target="slide9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20072" y="2420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Q4</a:t>
            </a:r>
          </a:p>
        </p:txBody>
      </p:sp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299695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220072" y="357301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5220072" y="41490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6444208" y="270892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6444208" y="328498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6444208" y="386104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2267744" y="213285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2267744" y="270892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2267744" y="328498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5" action="ppaction://hlinksldjump"/>
          </p:cNvPr>
          <p:cNvSpPr/>
          <p:nvPr/>
        </p:nvSpPr>
        <p:spPr>
          <a:xfrm>
            <a:off x="2267744" y="386104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2267744" y="443711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7" action="ppaction://hlinksldjump"/>
          </p:cNvPr>
          <p:cNvSpPr/>
          <p:nvPr/>
        </p:nvSpPr>
        <p:spPr>
          <a:xfrm>
            <a:off x="3491880" y="2420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8" action="ppaction://hlinksldjump"/>
          </p:cNvPr>
          <p:cNvSpPr/>
          <p:nvPr/>
        </p:nvSpPr>
        <p:spPr>
          <a:xfrm>
            <a:off x="3491880" y="299695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9" action="ppaction://hlinksldjump"/>
          </p:cNvPr>
          <p:cNvSpPr/>
          <p:nvPr/>
        </p:nvSpPr>
        <p:spPr>
          <a:xfrm>
            <a:off x="3491880" y="357301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0" action="ppaction://hlinksldjump"/>
          </p:cNvPr>
          <p:cNvSpPr/>
          <p:nvPr/>
        </p:nvSpPr>
        <p:spPr>
          <a:xfrm>
            <a:off x="3491880" y="41490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377372"/>
            <a:ext cx="8784974" cy="3291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6"/>
            <a:ext cx="8784976" cy="25946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85192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81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28056"/>
            <a:ext cx="8496944" cy="313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0100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89964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052736"/>
            <a:ext cx="8784978" cy="39564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052735"/>
            <a:ext cx="8784976" cy="395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33077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20888"/>
            <a:ext cx="8496942" cy="3500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14060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5623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916832"/>
            <a:ext cx="8784978" cy="13976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916832"/>
            <a:ext cx="8784976" cy="1397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60726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74316"/>
            <a:ext cx="8640958" cy="36149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24744"/>
            <a:ext cx="8640960" cy="1027000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6886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51695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585082"/>
            <a:ext cx="8640960" cy="520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9475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755750"/>
            <a:ext cx="8640956" cy="2481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6613"/>
            <a:ext cx="8640958" cy="48847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0796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38210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908718"/>
            <a:ext cx="8640960" cy="3821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9119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2132856"/>
            <a:ext cx="8439678" cy="5989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132856"/>
            <a:ext cx="8439682" cy="598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85192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1932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56944"/>
            <a:ext cx="8640958" cy="39124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8640960" cy="30449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85192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5232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783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78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8847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750876"/>
            <a:ext cx="8496942" cy="2846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35460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7709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96944" cy="16893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772814"/>
            <a:ext cx="8496944" cy="168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5129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518700"/>
            <a:ext cx="8640956" cy="4294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4290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3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7391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132856"/>
            <a:ext cx="8640956" cy="10291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02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5061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858122"/>
            <a:ext cx="6336704" cy="1955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404664"/>
            <a:ext cx="6336706" cy="3254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678105"/>
            <a:ext cx="6336704" cy="23996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3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7941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2747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274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2759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49" name="Rectangle 48">
            <a:hlinkClick r:id="rId3" action="ppaction://hlinksldjump"/>
          </p:cNvPr>
          <p:cNvSpPr/>
          <p:nvPr/>
        </p:nvSpPr>
        <p:spPr>
          <a:xfrm>
            <a:off x="2771800" y="213285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7" name="Rectangle 26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771800" y="270892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771800" y="328498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2771800" y="386104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2771800" y="443711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4860032" y="184482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4860032" y="2420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4860032" y="299695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3" action="ppaction://hlinksldjump"/>
          </p:cNvPr>
          <p:cNvSpPr/>
          <p:nvPr/>
        </p:nvSpPr>
        <p:spPr>
          <a:xfrm>
            <a:off x="4860032" y="357301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4" action="ppaction://hlinksldjump"/>
          </p:cNvPr>
          <p:cNvSpPr/>
          <p:nvPr/>
        </p:nvSpPr>
        <p:spPr>
          <a:xfrm>
            <a:off x="4860032" y="41490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5" action="ppaction://hlinksldjump"/>
          </p:cNvPr>
          <p:cNvSpPr/>
          <p:nvPr/>
        </p:nvSpPr>
        <p:spPr>
          <a:xfrm>
            <a:off x="4860032" y="472514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6084168" y="184482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7" action="ppaction://hlinksldjump"/>
          </p:cNvPr>
          <p:cNvSpPr/>
          <p:nvPr/>
        </p:nvSpPr>
        <p:spPr>
          <a:xfrm>
            <a:off x="6084168" y="2420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8" action="ppaction://hlinksldjump"/>
          </p:cNvPr>
          <p:cNvSpPr/>
          <p:nvPr/>
        </p:nvSpPr>
        <p:spPr>
          <a:xfrm>
            <a:off x="6084168" y="299695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9" action="ppaction://hlinksldjump"/>
          </p:cNvPr>
          <p:cNvSpPr/>
          <p:nvPr/>
        </p:nvSpPr>
        <p:spPr>
          <a:xfrm>
            <a:off x="6084168" y="3573016"/>
            <a:ext cx="115212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0" action="ppaction://hlinksldjump"/>
          </p:cNvPr>
          <p:cNvSpPr/>
          <p:nvPr/>
        </p:nvSpPr>
        <p:spPr>
          <a:xfrm>
            <a:off x="6084168" y="41490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1" action="ppaction://hlinksldjump"/>
          </p:cNvPr>
          <p:cNvSpPr/>
          <p:nvPr/>
        </p:nvSpPr>
        <p:spPr>
          <a:xfrm>
            <a:off x="6084168" y="472514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468952"/>
            <a:ext cx="8352926" cy="3344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8352928" cy="47150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0610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2808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128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94024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198692"/>
            <a:ext cx="8352926" cy="3614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04664"/>
            <a:ext cx="8352926" cy="39943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Q4</a:t>
            </a: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53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8640960" cy="10393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4"/>
            <a:ext cx="8640960" cy="103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Q4</a:t>
            </a: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6990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42660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114993"/>
            <a:ext cx="8640958" cy="11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0745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4"/>
            <a:ext cx="8640960" cy="107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2105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646426"/>
            <a:ext cx="7200798" cy="40949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0" y="476672"/>
            <a:ext cx="7200800" cy="44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0139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72815"/>
            <a:ext cx="8640960" cy="201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4061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364542"/>
            <a:ext cx="8496942" cy="43048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2736"/>
            <a:ext cx="8496942" cy="17620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5950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88840"/>
            <a:ext cx="8640954" cy="11601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88840"/>
            <a:ext cx="8640958" cy="116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0" idx="3"/>
            <a:endCxn id="13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2418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339752" y="2420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339752" y="299695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339752" y="357301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2339752" y="41490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3563888" y="213285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3563888" y="270892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3563888" y="328498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3563888" y="386104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3" action="ppaction://hlinksldjump"/>
          </p:cNvPr>
          <p:cNvSpPr/>
          <p:nvPr/>
        </p:nvSpPr>
        <p:spPr>
          <a:xfrm>
            <a:off x="3563888" y="443711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4" action="ppaction://hlinksldjump"/>
          </p:cNvPr>
          <p:cNvSpPr/>
          <p:nvPr/>
        </p:nvSpPr>
        <p:spPr>
          <a:xfrm>
            <a:off x="5436096" y="177281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5436096" y="23488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6" action="ppaction://hlinksldjump"/>
          </p:cNvPr>
          <p:cNvSpPr/>
          <p:nvPr/>
        </p:nvSpPr>
        <p:spPr>
          <a:xfrm>
            <a:off x="5436096" y="292494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7" action="ppaction://hlinksldjump"/>
          </p:cNvPr>
          <p:cNvSpPr/>
          <p:nvPr/>
        </p:nvSpPr>
        <p:spPr>
          <a:xfrm>
            <a:off x="5436096" y="350100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8" action="ppaction://hlinksldjump"/>
          </p:cNvPr>
          <p:cNvSpPr/>
          <p:nvPr/>
        </p:nvSpPr>
        <p:spPr>
          <a:xfrm>
            <a:off x="5436096" y="407707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9" action="ppaction://hlinksldjump"/>
          </p:cNvPr>
          <p:cNvSpPr/>
          <p:nvPr/>
        </p:nvSpPr>
        <p:spPr>
          <a:xfrm>
            <a:off x="5436096" y="465313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4454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0086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6470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1603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88838"/>
            <a:ext cx="8640958" cy="1160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733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700088"/>
            <a:ext cx="7920880" cy="3113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8720"/>
            <a:ext cx="7920880" cy="47259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48901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74072"/>
            <a:ext cx="8640958" cy="15549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4"/>
            <a:ext cx="864095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8220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8" y="3717032"/>
            <a:ext cx="7748324" cy="3044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8" y="404664"/>
            <a:ext cx="7748324" cy="50000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3121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26305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844824"/>
            <a:ext cx="8640958" cy="263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7897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9" y="481241"/>
            <a:ext cx="6996102" cy="62903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4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17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4" y="658678"/>
            <a:ext cx="4171966" cy="4570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23" y="658677"/>
            <a:ext cx="4149641" cy="45705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00033" y="658676"/>
            <a:ext cx="8348431" cy="4570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4239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47" y="404664"/>
            <a:ext cx="7193706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8343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2" y="386836"/>
            <a:ext cx="4644516" cy="64616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42872" y="386836"/>
            <a:ext cx="4658255" cy="6461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6864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93422"/>
            <a:ext cx="8640958" cy="400393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3697528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8949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24744"/>
            <a:ext cx="8640960" cy="3737616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2640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9527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548679"/>
            <a:ext cx="8640960" cy="4952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1439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94999"/>
            <a:ext cx="7776864" cy="50680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439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04664"/>
            <a:ext cx="7488830" cy="567566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827585" y="404663"/>
            <a:ext cx="7488830" cy="5675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2680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87533"/>
            <a:ext cx="8208912" cy="54829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32546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2" y="1988840"/>
            <a:ext cx="6480716" cy="18589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1641" y="1988839"/>
            <a:ext cx="6480718" cy="185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7874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24744"/>
            <a:ext cx="8640960" cy="3667684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8581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4" y="456770"/>
            <a:ext cx="5904654" cy="62125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339753" y="456770"/>
            <a:ext cx="5904656" cy="621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0288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20" y="404665"/>
            <a:ext cx="5722360" cy="51845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10821" y="404664"/>
            <a:ext cx="5722360" cy="5184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8977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91656"/>
            <a:ext cx="6264696" cy="64450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47664" y="391656"/>
            <a:ext cx="6264696" cy="6445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3537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88840"/>
            <a:ext cx="8496942" cy="14485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88840"/>
            <a:ext cx="8496944" cy="1472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7570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248846"/>
            <a:ext cx="4684571" cy="4052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067" y="1285032"/>
            <a:ext cx="4378849" cy="3080072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7388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78" y="404664"/>
            <a:ext cx="6159222" cy="60486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13177" y="404663"/>
            <a:ext cx="6159223" cy="604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1339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39815"/>
            <a:ext cx="7056784" cy="45307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43609" y="939813"/>
            <a:ext cx="7056783" cy="4530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512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4664"/>
            <a:ext cx="6336704" cy="5377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5805264"/>
            <a:ext cx="6336702" cy="838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5300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38" y="404663"/>
            <a:ext cx="5277758" cy="6398331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58537" y="404662"/>
            <a:ext cx="5277759" cy="6398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3581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10" y="548680"/>
            <a:ext cx="6955380" cy="624466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9929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89" y="548680"/>
            <a:ext cx="5382822" cy="489654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880588" y="548679"/>
            <a:ext cx="5382823" cy="4896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28460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593" y="546886"/>
            <a:ext cx="4976814" cy="46103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083593" y="546885"/>
            <a:ext cx="4976814" cy="4610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  <a:r>
              <a:rPr lang="en-GB" sz="1400" b="1" dirty="0" smtClean="0">
                <a:latin typeface="Comic Sans MS" panose="030F0702030302020204" pitchFamily="66" charset="0"/>
              </a:rPr>
              <a:t>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702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064896" cy="347583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39552" y="1412775"/>
            <a:ext cx="8064896" cy="3475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  <a:r>
              <a:rPr lang="en-GB" sz="1400" b="1" dirty="0" smtClean="0">
                <a:latin typeface="Comic Sans MS" panose="030F0702030302020204" pitchFamily="66" charset="0"/>
              </a:rPr>
              <a:t>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9143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51" y="404664"/>
            <a:ext cx="7184698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4177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433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1502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0505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31934"/>
            <a:ext cx="8064896" cy="602140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2" y="404663"/>
            <a:ext cx="8064896" cy="604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925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80220"/>
            <a:ext cx="8640960" cy="4148980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825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370436"/>
            <a:ext cx="6821488" cy="64429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61256" y="370435"/>
            <a:ext cx="6821488" cy="6442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4266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6"/>
            <a:ext cx="7632848" cy="54163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3025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30" y="464130"/>
            <a:ext cx="5848870" cy="62772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323530" y="464129"/>
            <a:ext cx="5848870" cy="6277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5963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35966"/>
            <a:ext cx="5760640" cy="45860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91680" y="1135965"/>
            <a:ext cx="5760640" cy="4586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69754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6"/>
            <a:ext cx="8352926" cy="43198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13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488832" cy="56659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404663"/>
            <a:ext cx="7488832" cy="5665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5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764704"/>
            <a:ext cx="7488830" cy="42899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764704"/>
            <a:ext cx="7488832" cy="428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05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27103"/>
            <a:ext cx="7488832" cy="60424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7584" y="527103"/>
            <a:ext cx="7488832" cy="6042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0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15833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628800"/>
            <a:ext cx="8496944" cy="1583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6367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68" y="476670"/>
            <a:ext cx="7473264" cy="576064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1103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53" y="404664"/>
            <a:ext cx="5588094" cy="633670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77953" y="404663"/>
            <a:ext cx="5588094" cy="633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7360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254779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8560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48880"/>
            <a:ext cx="8064896" cy="107981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9552" y="2348880"/>
            <a:ext cx="8064896" cy="1079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0166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3114834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If instead,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10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more boys and 1 more girl join, there would be the same number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of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boys and girls.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Work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out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628800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If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5 more boys and 8 more girls join, there would be half as many boys as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girls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Show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2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+ 2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372" y="111545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a chess club, there are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boys 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girls. 	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82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557420"/>
            <a:ext cx="8064894" cy="53198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9552" y="557419"/>
            <a:ext cx="8064896" cy="1503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552" y="2060848"/>
            <a:ext cx="8064896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06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1230"/>
            <a:ext cx="7632848" cy="52640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7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4664"/>
            <a:ext cx="4824536" cy="63565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95736" y="404663"/>
            <a:ext cx="4824536" cy="6356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0500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46964"/>
            <a:ext cx="8640956" cy="42623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980728"/>
            <a:ext cx="8640958" cy="16709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1478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60846"/>
            <a:ext cx="8640960" cy="1147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11474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77072"/>
            <a:ext cx="8496942" cy="2710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72080"/>
            <a:ext cx="8496942" cy="1805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104090"/>
            <a:ext cx="8496942" cy="26498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2046270"/>
          </a:xfrm>
          <a:prstGeom prst="rect">
            <a:avLst/>
          </a:prstGeom>
        </p:spPr>
      </p:pic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5119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66568"/>
            <a:ext cx="8496942" cy="369873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052736"/>
            <a:ext cx="8496944" cy="350312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93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2132856"/>
            <a:ext cx="8815960" cy="89265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2132856"/>
            <a:ext cx="8815959" cy="909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0802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86252"/>
            <a:ext cx="8640958" cy="3051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4646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22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1988840"/>
            <a:ext cx="8815958" cy="19734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988840"/>
            <a:ext cx="8815959" cy="1973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15692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412776"/>
            <a:ext cx="8496940" cy="48793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052736"/>
            <a:ext cx="8496942" cy="1563438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5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9575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17645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3"/>
            <a:ext cx="8496942" cy="1764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085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33212"/>
            <a:ext cx="8496944" cy="500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18369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5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0945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16832"/>
            <a:ext cx="8496940" cy="13763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916832"/>
            <a:ext cx="8496942" cy="137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2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7568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51494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8168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960" cy="6546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988838"/>
            <a:ext cx="8640960" cy="654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1468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8" y="1844824"/>
            <a:ext cx="8439684" cy="18336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4"/>
            <a:ext cx="8439682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2204863"/>
            <a:ext cx="8439679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58" y="2924944"/>
            <a:ext cx="8439681" cy="753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99249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92896"/>
            <a:ext cx="8496942" cy="37088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124744"/>
            <a:ext cx="8496944" cy="16112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41448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556792"/>
            <a:ext cx="8784978" cy="15103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556791"/>
            <a:ext cx="8784976" cy="151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6457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306686"/>
            <a:ext cx="7920880" cy="15066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18710"/>
            <a:ext cx="7920880" cy="49865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5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14125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5"/>
            <a:ext cx="8784976" cy="1412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12829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681936"/>
            <a:ext cx="8352926" cy="3555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03656"/>
            <a:ext cx="8352928" cy="24934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052736"/>
            <a:ext cx="8352928" cy="1841054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0123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4675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764703"/>
            <a:ext cx="8784973" cy="201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2780928"/>
            <a:ext cx="8784973" cy="265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4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28364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29896"/>
            <a:ext cx="8640960" cy="4107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03956"/>
            <a:ext cx="8640960" cy="21370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5223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25569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340767"/>
            <a:ext cx="8784976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0" y="3501008"/>
            <a:ext cx="8784977" cy="39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4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0983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99562"/>
            <a:ext cx="8496942" cy="39657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40734"/>
            <a:ext cx="8496944" cy="35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1988840"/>
            <a:ext cx="8784980" cy="11577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988840"/>
            <a:ext cx="8784976" cy="1157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Forming Equations</a:t>
            </a:r>
          </a:p>
        </p:txBody>
      </p:sp>
    </p:spTree>
    <p:extLst>
      <p:ext uri="{BB962C8B-B14F-4D97-AF65-F5344CB8AC3E}">
        <p14:creationId xmlns:p14="http://schemas.microsoft.com/office/powerpoint/2010/main" val="38729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31637</TotalTime>
  <Words>967</Words>
  <Application>Microsoft Office PowerPoint</Application>
  <PresentationFormat>On-screen Show (4:3)</PresentationFormat>
  <Paragraphs>384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3" baseType="lpstr">
      <vt:lpstr>Arial</vt:lpstr>
      <vt:lpstr>Calibri</vt:lpstr>
      <vt:lpstr>Calibri Light</vt:lpstr>
      <vt:lpstr>Comic Sans MS</vt:lpstr>
      <vt:lpstr>Times New Roman</vt:lpstr>
      <vt:lpstr>Theme1</vt:lpstr>
      <vt:lpstr>Forming Equations</vt:lpstr>
      <vt:lpstr>Forming Equations</vt:lpstr>
      <vt:lpstr>Forming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2021-08-12T10:36:53Z</dcterms:modified>
</cp:coreProperties>
</file>