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7.xml"/><Relationship Id="rId18" Type="http://schemas.openxmlformats.org/officeDocument/2006/relationships/slide" Target="slide40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25.xml"/><Relationship Id="rId17" Type="http://schemas.openxmlformats.org/officeDocument/2006/relationships/slide" Target="slide38.xml"/><Relationship Id="rId2" Type="http://schemas.openxmlformats.org/officeDocument/2006/relationships/slide" Target="slide1.xml"/><Relationship Id="rId16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21.xml"/><Relationship Id="rId5" Type="http://schemas.openxmlformats.org/officeDocument/2006/relationships/slide" Target="slide6.xml"/><Relationship Id="rId15" Type="http://schemas.openxmlformats.org/officeDocument/2006/relationships/slide" Target="slide32.xml"/><Relationship Id="rId10" Type="http://schemas.openxmlformats.org/officeDocument/2006/relationships/slide" Target="slide19.xml"/><Relationship Id="rId19" Type="http://schemas.openxmlformats.org/officeDocument/2006/relationships/slide" Target="slide42.xml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slide" Target="slide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0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6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5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7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9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6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8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Forming Equations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sp>
        <p:nvSpPr>
          <p:cNvPr id="49" name="Rectangle 48">
            <a:hlinkClick r:id="rId3" action="ppaction://hlinksldjump"/>
          </p:cNvPr>
          <p:cNvSpPr/>
          <p:nvPr/>
        </p:nvSpPr>
        <p:spPr>
          <a:xfrm>
            <a:off x="2771800" y="2132856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771800" y="2708920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771800" y="3284984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2771800" y="386104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771800" y="4437112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4860032" y="1844824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4860032" y="242088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0" action="ppaction://hlinksldjump"/>
          </p:cNvPr>
          <p:cNvSpPr/>
          <p:nvPr/>
        </p:nvSpPr>
        <p:spPr>
          <a:xfrm>
            <a:off x="4860032" y="2996952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1" action="ppaction://hlinksldjump"/>
          </p:cNvPr>
          <p:cNvSpPr/>
          <p:nvPr/>
        </p:nvSpPr>
        <p:spPr>
          <a:xfrm>
            <a:off x="4860032" y="3573016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2" action="ppaction://hlinksldjump"/>
          </p:cNvPr>
          <p:cNvSpPr/>
          <p:nvPr/>
        </p:nvSpPr>
        <p:spPr>
          <a:xfrm>
            <a:off x="4860032" y="4149080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3" action="ppaction://hlinksldjump"/>
          </p:cNvPr>
          <p:cNvSpPr/>
          <p:nvPr/>
        </p:nvSpPr>
        <p:spPr>
          <a:xfrm>
            <a:off x="4860032" y="4725144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4" action="ppaction://hlinksldjump"/>
          </p:cNvPr>
          <p:cNvSpPr/>
          <p:nvPr/>
        </p:nvSpPr>
        <p:spPr>
          <a:xfrm>
            <a:off x="6084168" y="1844824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15" action="ppaction://hlinksldjump"/>
          </p:cNvPr>
          <p:cNvSpPr/>
          <p:nvPr/>
        </p:nvSpPr>
        <p:spPr>
          <a:xfrm>
            <a:off x="6084168" y="242088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16" action="ppaction://hlinksldjump"/>
          </p:cNvPr>
          <p:cNvSpPr/>
          <p:nvPr/>
        </p:nvSpPr>
        <p:spPr>
          <a:xfrm>
            <a:off x="6084168" y="2996952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17" action="ppaction://hlinksldjump"/>
          </p:cNvPr>
          <p:cNvSpPr/>
          <p:nvPr/>
        </p:nvSpPr>
        <p:spPr>
          <a:xfrm>
            <a:off x="6084168" y="3573016"/>
            <a:ext cx="1152128" cy="5040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18" action="ppaction://hlinksldjump"/>
          </p:cNvPr>
          <p:cNvSpPr/>
          <p:nvPr/>
        </p:nvSpPr>
        <p:spPr>
          <a:xfrm>
            <a:off x="6084168" y="4149080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19" action="ppaction://hlinksldjump"/>
          </p:cNvPr>
          <p:cNvSpPr/>
          <p:nvPr/>
        </p:nvSpPr>
        <p:spPr>
          <a:xfrm>
            <a:off x="6084168" y="4725144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20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87533"/>
            <a:ext cx="8208912" cy="548293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11073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2" y="1988840"/>
            <a:ext cx="6480716" cy="185892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331641" y="1988839"/>
            <a:ext cx="6480718" cy="185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0" idx="3"/>
            <a:endCxn id="16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10121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124744"/>
            <a:ext cx="8640960" cy="3667684"/>
          </a:xfrm>
          <a:prstGeom prst="rect">
            <a:avLst/>
          </a:prstGeom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0314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4" y="456770"/>
            <a:ext cx="5904654" cy="62125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339753" y="456770"/>
            <a:ext cx="5904656" cy="6212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24336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820" y="404665"/>
            <a:ext cx="5722360" cy="518457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10821" y="404664"/>
            <a:ext cx="5722360" cy="5184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44585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91656"/>
            <a:ext cx="6264696" cy="644509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547664" y="391656"/>
            <a:ext cx="6264696" cy="6445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07953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248846"/>
            <a:ext cx="4684571" cy="4052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067" y="1285032"/>
            <a:ext cx="4378849" cy="3080072"/>
          </a:xfrm>
          <a:prstGeom prst="rect">
            <a:avLst/>
          </a:prstGeom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03876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178" y="404664"/>
            <a:ext cx="6159222" cy="604867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013177" y="404663"/>
            <a:ext cx="6159223" cy="6048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4" idx="3"/>
            <a:endCxn id="16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58713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39815"/>
            <a:ext cx="7056784" cy="453074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043609" y="939813"/>
            <a:ext cx="7056783" cy="4530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5591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04664"/>
            <a:ext cx="6336704" cy="5377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9" y="5805264"/>
            <a:ext cx="6336702" cy="8382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15312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49" y="481241"/>
            <a:ext cx="6996102" cy="62903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4" idx="3"/>
            <a:endCxn id="21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00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538" y="404663"/>
            <a:ext cx="5277758" cy="6398331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958537" y="404662"/>
            <a:ext cx="5277759" cy="6398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404853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310" y="548680"/>
            <a:ext cx="6955380" cy="624466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78274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589" y="548680"/>
            <a:ext cx="5382822" cy="489654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880588" y="548679"/>
            <a:ext cx="5382823" cy="4896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8909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593" y="546886"/>
            <a:ext cx="4976814" cy="461030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083593" y="546885"/>
            <a:ext cx="4976814" cy="4610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  <a:r>
              <a:rPr lang="en-GB" sz="1400" b="1" dirty="0" smtClean="0">
                <a:latin typeface="Comic Sans MS" panose="030F0702030302020204" pitchFamily="66" charset="0"/>
              </a:rPr>
              <a:t>Alternative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67548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2776"/>
            <a:ext cx="8064896" cy="347583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539552" y="1412775"/>
            <a:ext cx="8064896" cy="3475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  <a:r>
              <a:rPr lang="en-GB" sz="1400" b="1" dirty="0" smtClean="0">
                <a:latin typeface="Comic Sans MS" panose="030F0702030302020204" pitchFamily="66" charset="0"/>
              </a:rPr>
              <a:t>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94051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651" y="404664"/>
            <a:ext cx="7184698" cy="576064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5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51755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31934"/>
            <a:ext cx="8064896" cy="602140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39552" y="404663"/>
            <a:ext cx="8064896" cy="6048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62743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080220"/>
            <a:ext cx="8640960" cy="4148980"/>
          </a:xfrm>
          <a:prstGeom prst="rect">
            <a:avLst/>
          </a:prstGeom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923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370436"/>
            <a:ext cx="6821488" cy="644294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161256" y="370435"/>
            <a:ext cx="6821488" cy="6442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46311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92696"/>
            <a:ext cx="7632848" cy="54163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9254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34" y="658678"/>
            <a:ext cx="4171966" cy="45705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823" y="658677"/>
            <a:ext cx="4149641" cy="45705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00033" y="658676"/>
            <a:ext cx="8348431" cy="4570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74957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530" y="464130"/>
            <a:ext cx="5848870" cy="627723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323530" y="464129"/>
            <a:ext cx="5848870" cy="6277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4" idx="3"/>
            <a:endCxn id="16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04669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35966"/>
            <a:ext cx="5760640" cy="458606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691680" y="1135965"/>
            <a:ext cx="5760640" cy="4586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51047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052736"/>
            <a:ext cx="8352926" cy="431982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197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04664"/>
            <a:ext cx="7488832" cy="56659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7584" y="404663"/>
            <a:ext cx="7488832" cy="5665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025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764704"/>
            <a:ext cx="7488830" cy="42899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7584" y="764704"/>
            <a:ext cx="7488832" cy="4289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319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27103"/>
            <a:ext cx="7488832" cy="60424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7584" y="527103"/>
            <a:ext cx="7488832" cy="6042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2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527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68" y="476670"/>
            <a:ext cx="7473264" cy="576064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73960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53" y="404664"/>
            <a:ext cx="5588094" cy="633670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777953" y="404663"/>
            <a:ext cx="5588094" cy="633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04116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496944" cy="254779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24988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348880"/>
            <a:ext cx="8064896" cy="107981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39552" y="2348880"/>
            <a:ext cx="8064896" cy="1079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2163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47" y="404664"/>
            <a:ext cx="7193706" cy="576064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54019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3114834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(b)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If instead, </a:t>
            </a: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10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more boys and 1 more girl join, there would be the same number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of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boys and girls.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Work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out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628800"/>
            <a:ext cx="889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(a)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If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5 more boys and 8 more girls join, there would be half as many boys as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girls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Show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that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= 2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+ 2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[2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7372" y="1115452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a chess club, there are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boys and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girls. 	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321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557420"/>
            <a:ext cx="8064894" cy="531985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39552" y="557419"/>
            <a:ext cx="8064896" cy="1503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9552" y="2060848"/>
            <a:ext cx="8064896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04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41230"/>
            <a:ext cx="7632848" cy="526403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2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04664"/>
            <a:ext cx="4824536" cy="635656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95736" y="404663"/>
            <a:ext cx="4824536" cy="6356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3" idx="3"/>
            <a:endCxn id="14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75016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72" y="386836"/>
            <a:ext cx="4644516" cy="646160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242872" y="386836"/>
            <a:ext cx="4658255" cy="6461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1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72644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124744"/>
            <a:ext cx="8640960" cy="3737616"/>
          </a:xfrm>
          <a:prstGeom prst="rect">
            <a:avLst/>
          </a:prstGeom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8533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9527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548679"/>
            <a:ext cx="8640960" cy="4952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3824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94999"/>
            <a:ext cx="7776864" cy="506800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16231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404664"/>
            <a:ext cx="7488830" cy="567566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827585" y="404663"/>
            <a:ext cx="7488830" cy="5675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90268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31678</TotalTime>
  <Words>443</Words>
  <Application>Microsoft Office PowerPoint</Application>
  <PresentationFormat>On-screen Show (4:3)</PresentationFormat>
  <Paragraphs>157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Comic Sans MS</vt:lpstr>
      <vt:lpstr>Times New Roman</vt:lpstr>
      <vt:lpstr>Theme1</vt:lpstr>
      <vt:lpstr>Forming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2798</cp:revision>
  <cp:lastPrinted>2019-03-09T08:19:56Z</cp:lastPrinted>
  <dcterms:created xsi:type="dcterms:W3CDTF">2014-02-21T20:01:10Z</dcterms:created>
  <dcterms:modified xsi:type="dcterms:W3CDTF">2020-11-09T07:56:39Z</dcterms:modified>
</cp:coreProperties>
</file>