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" Type="http://schemas.openxmlformats.org/officeDocument/2006/relationships/slide" Target="slide1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8.png"/><Relationship Id="rId7" Type="http://schemas.openxmlformats.org/officeDocument/2006/relationships/slide" Target="slide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339752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730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339752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563888" y="213285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563888" y="270892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3563888" y="328498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3563888" y="386104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3563888" y="443711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5436096" y="17728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5436096" y="23488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4" action="ppaction://hlinksldjump"/>
          </p:cNvPr>
          <p:cNvSpPr/>
          <p:nvPr/>
        </p:nvSpPr>
        <p:spPr>
          <a:xfrm>
            <a:off x="5436096" y="29249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5436096" y="350100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5436096" y="407707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7" action="ppaction://hlinksldjump"/>
          </p:cNvPr>
          <p:cNvSpPr/>
          <p:nvPr/>
        </p:nvSpPr>
        <p:spPr>
          <a:xfrm>
            <a:off x="5436096" y="465313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33212"/>
            <a:ext cx="8496944" cy="500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1836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5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3345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16832"/>
            <a:ext cx="8496940" cy="13763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16832"/>
            <a:ext cx="8496942" cy="137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9065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51494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4998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6546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988838"/>
            <a:ext cx="8640960" cy="654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7731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37088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8496944" cy="16112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2328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556792"/>
            <a:ext cx="8784978" cy="15103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556791"/>
            <a:ext cx="8784976" cy="151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6901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306686"/>
            <a:ext cx="7920880" cy="1506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18710"/>
            <a:ext cx="7920880" cy="49865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0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14125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5"/>
            <a:ext cx="8784976" cy="141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7519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81936"/>
            <a:ext cx="8352926" cy="355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03656"/>
            <a:ext cx="8352928" cy="2493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52736"/>
            <a:ext cx="8352928" cy="1841054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6965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467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764703"/>
            <a:ext cx="8784973" cy="201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2780928"/>
            <a:ext cx="8784973" cy="265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4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7196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46964"/>
            <a:ext cx="8640956" cy="42623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980728"/>
            <a:ext cx="8640958" cy="1670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29896"/>
            <a:ext cx="8640960" cy="4107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03956"/>
            <a:ext cx="8640960" cy="21370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6564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5569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340767"/>
            <a:ext cx="8784976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0" y="3501008"/>
            <a:ext cx="8784977" cy="39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4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3859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99562"/>
            <a:ext cx="8496942" cy="39657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40734"/>
            <a:ext cx="8496944" cy="35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988840"/>
            <a:ext cx="8784980" cy="11577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88840"/>
            <a:ext cx="8784976" cy="115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9625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28056"/>
            <a:ext cx="8496944" cy="313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0100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014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52736"/>
            <a:ext cx="8784978" cy="39564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052735"/>
            <a:ext cx="8784976" cy="395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1737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20888"/>
            <a:ext cx="8496942" cy="3500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4060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1864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916832"/>
            <a:ext cx="8784978" cy="13976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16832"/>
            <a:ext cx="8784976" cy="1397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3192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74316"/>
            <a:ext cx="8640958" cy="36149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4744"/>
            <a:ext cx="8640960" cy="1027000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8011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51695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585082"/>
            <a:ext cx="8640960" cy="520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5338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1478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6"/>
            <a:ext cx="8640960" cy="114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2077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755750"/>
            <a:ext cx="8640956" cy="2481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6613"/>
            <a:ext cx="8640958" cy="48847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0564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38210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908718"/>
            <a:ext cx="8640960" cy="3821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2721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66568"/>
            <a:ext cx="8496942" cy="369873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052736"/>
            <a:ext cx="8496944" cy="350312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0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2132856"/>
            <a:ext cx="8815960" cy="8926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2132856"/>
            <a:ext cx="8815959" cy="909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336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86252"/>
            <a:ext cx="8640958" cy="3051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4646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1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988840"/>
            <a:ext cx="8815958" cy="19734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988840"/>
            <a:ext cx="8815959" cy="197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6028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12776"/>
            <a:ext cx="8496940" cy="48793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052736"/>
            <a:ext cx="8496942" cy="1563438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5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155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764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3"/>
            <a:ext cx="8496942" cy="1764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332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31682</TotalTime>
  <Words>234</Words>
  <Application>Microsoft Office PowerPoint</Application>
  <PresentationFormat>On-screen Show (4:3)</PresentationFormat>
  <Paragraphs>109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Theme1</vt:lpstr>
      <vt:lpstr>Forming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2796</cp:revision>
  <cp:lastPrinted>2019-03-09T08:19:56Z</cp:lastPrinted>
  <dcterms:created xsi:type="dcterms:W3CDTF">2014-02-21T20:01:10Z</dcterms:created>
  <dcterms:modified xsi:type="dcterms:W3CDTF">2020-11-10T16:33:48Z</dcterms:modified>
</cp:coreProperties>
</file>