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8" autoAdjust="0"/>
    <p:restoredTop sz="95422" autoAdjust="0"/>
  </p:normalViewPr>
  <p:slideViewPr>
    <p:cSldViewPr>
      <p:cViewPr varScale="1">
        <p:scale>
          <a:sx n="106" d="100"/>
          <a:sy n="106" d="100"/>
        </p:scale>
        <p:origin x="146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slide" Target="slide10.xml"/><Relationship Id="rId3" Type="http://schemas.openxmlformats.org/officeDocument/2006/relationships/slide" Target="slide20.xml"/><Relationship Id="rId7" Type="http://schemas.openxmlformats.org/officeDocument/2006/relationships/slide" Target="slide28.xml"/><Relationship Id="rId12" Type="http://schemas.openxmlformats.org/officeDocument/2006/relationships/slide" Target="slide8.xml"/><Relationship Id="rId17" Type="http://schemas.openxmlformats.org/officeDocument/2006/relationships/slide" Target="slide18.xml"/><Relationship Id="rId2" Type="http://schemas.openxmlformats.org/officeDocument/2006/relationships/slide" Target="slide1.xml"/><Relationship Id="rId16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11" Type="http://schemas.openxmlformats.org/officeDocument/2006/relationships/slide" Target="slide6.xml"/><Relationship Id="rId5" Type="http://schemas.openxmlformats.org/officeDocument/2006/relationships/slide" Target="slide24.xml"/><Relationship Id="rId15" Type="http://schemas.openxmlformats.org/officeDocument/2006/relationships/slide" Target="slide14.xml"/><Relationship Id="rId10" Type="http://schemas.openxmlformats.org/officeDocument/2006/relationships/slide" Target="slide4.xml"/><Relationship Id="rId4" Type="http://schemas.openxmlformats.org/officeDocument/2006/relationships/slide" Target="slide22.xml"/><Relationship Id="rId9" Type="http://schemas.openxmlformats.org/officeDocument/2006/relationships/slide" Target="slide2.xml"/><Relationship Id="rId14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slide" Target="slide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slide" Target="slide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8.png"/><Relationship Id="rId7" Type="http://schemas.openxmlformats.org/officeDocument/2006/relationships/slide" Target="slide16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slide" Target="slide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0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image" Target="../media/image2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slide" Target="slide1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slide" Target="slide1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slide" Target="slide1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8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Forming Equations</a:t>
            </a: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5220072" y="2420888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Q4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220072" y="2996952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1H </a:t>
            </a:r>
            <a:r>
              <a:rPr lang="en-GB" sz="1400" b="1" dirty="0" smtClean="0">
                <a:latin typeface="Comic Sans MS" panose="030F0702030302020204" pitchFamily="66" charset="0"/>
              </a:rPr>
              <a:t>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220072" y="3573016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1H </a:t>
            </a:r>
            <a:r>
              <a:rPr lang="en-GB" sz="1400" b="1" dirty="0" smtClean="0">
                <a:latin typeface="Comic Sans MS" panose="030F0702030302020204" pitchFamily="66" charset="0"/>
              </a:rPr>
              <a:t>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5220072" y="4149080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1H </a:t>
            </a:r>
            <a:r>
              <a:rPr lang="en-GB" sz="1400" b="1" dirty="0" smtClean="0">
                <a:latin typeface="Comic Sans MS" panose="030F0702030302020204" pitchFamily="66" charset="0"/>
              </a:rPr>
              <a:t>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6444208" y="2708920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1H </a:t>
            </a:r>
            <a:r>
              <a:rPr lang="en-GB" sz="1400" b="1" dirty="0" smtClean="0">
                <a:latin typeface="Comic Sans MS" panose="030F0702030302020204" pitchFamily="66" charset="0"/>
              </a:rPr>
              <a:t>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7" action="ppaction://hlinksldjump"/>
          </p:cNvPr>
          <p:cNvSpPr/>
          <p:nvPr/>
        </p:nvSpPr>
        <p:spPr>
          <a:xfrm>
            <a:off x="6444208" y="3284984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2017 3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8" action="ppaction://hlinksldjump"/>
          </p:cNvPr>
          <p:cNvSpPr/>
          <p:nvPr/>
        </p:nvSpPr>
        <p:spPr>
          <a:xfrm>
            <a:off x="6444208" y="3861048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9" action="ppaction://hlinksldjump"/>
          </p:cNvPr>
          <p:cNvSpPr/>
          <p:nvPr/>
        </p:nvSpPr>
        <p:spPr>
          <a:xfrm>
            <a:off x="2267744" y="2132856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0" action="ppaction://hlinksldjump"/>
          </p:cNvPr>
          <p:cNvSpPr/>
          <p:nvPr/>
        </p:nvSpPr>
        <p:spPr>
          <a:xfrm>
            <a:off x="2267744" y="2708920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1" action="ppaction://hlinksldjump"/>
          </p:cNvPr>
          <p:cNvSpPr/>
          <p:nvPr/>
        </p:nvSpPr>
        <p:spPr>
          <a:xfrm>
            <a:off x="2267744" y="3284984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2" action="ppaction://hlinksldjump"/>
          </p:cNvPr>
          <p:cNvSpPr/>
          <p:nvPr/>
        </p:nvSpPr>
        <p:spPr>
          <a:xfrm>
            <a:off x="2267744" y="3861048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3" action="ppaction://hlinksldjump"/>
          </p:cNvPr>
          <p:cNvSpPr/>
          <p:nvPr/>
        </p:nvSpPr>
        <p:spPr>
          <a:xfrm>
            <a:off x="2267744" y="4437112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14" action="ppaction://hlinksldjump"/>
          </p:cNvPr>
          <p:cNvSpPr/>
          <p:nvPr/>
        </p:nvSpPr>
        <p:spPr>
          <a:xfrm>
            <a:off x="3491880" y="2420888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15" action="ppaction://hlinksldjump"/>
          </p:cNvPr>
          <p:cNvSpPr/>
          <p:nvPr/>
        </p:nvSpPr>
        <p:spPr>
          <a:xfrm>
            <a:off x="3491880" y="2996952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16" action="ppaction://hlinksldjump"/>
          </p:cNvPr>
          <p:cNvSpPr/>
          <p:nvPr/>
        </p:nvSpPr>
        <p:spPr>
          <a:xfrm>
            <a:off x="3491880" y="3573016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17" action="ppaction://hlinksldjump"/>
          </p:cNvPr>
          <p:cNvSpPr/>
          <p:nvPr/>
        </p:nvSpPr>
        <p:spPr>
          <a:xfrm>
            <a:off x="3491880" y="4149080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01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756944"/>
            <a:ext cx="8640958" cy="391241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052736"/>
            <a:ext cx="8640960" cy="304497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385192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5" idx="3"/>
            <a:endCxn id="22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12027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16832"/>
            <a:ext cx="8496944" cy="78387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1916832"/>
            <a:ext cx="8496944" cy="783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385192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273492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750876"/>
            <a:ext cx="8496942" cy="28464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1052736"/>
            <a:ext cx="8496942" cy="354606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3851920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5" idx="3"/>
            <a:endCxn id="22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365252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72816"/>
            <a:ext cx="8496944" cy="168935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1772814"/>
            <a:ext cx="8496944" cy="1689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851920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5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85509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518700"/>
            <a:ext cx="8640956" cy="42946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80728"/>
            <a:ext cx="8640958" cy="342904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3851920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5" idx="3"/>
            <a:endCxn id="23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148316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132856"/>
            <a:ext cx="8640956" cy="102916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132856"/>
            <a:ext cx="8640958" cy="1029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851920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5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93356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858122"/>
            <a:ext cx="6336704" cy="19552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7" y="404664"/>
            <a:ext cx="6336706" cy="3254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3678105"/>
            <a:ext cx="6336704" cy="239969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3851920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5" idx="3"/>
            <a:endCxn id="23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8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176873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132856"/>
            <a:ext cx="8640958" cy="127478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132856"/>
            <a:ext cx="8640958" cy="1274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3851920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388791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3468952"/>
            <a:ext cx="8352926" cy="33444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980728"/>
            <a:ext cx="8352928" cy="471500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3851920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72917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16832"/>
            <a:ext cx="8496944" cy="128088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1916832"/>
            <a:ext cx="8496944" cy="1280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851920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1" idx="3"/>
            <a:endCxn id="16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66914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593422"/>
            <a:ext cx="8640958" cy="400393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052736"/>
            <a:ext cx="8640960" cy="3697528"/>
          </a:xfrm>
          <a:prstGeom prst="rect">
            <a:avLst/>
          </a:prstGeom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5322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3198692"/>
            <a:ext cx="8352926" cy="36146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7" y="404664"/>
            <a:ext cx="8352926" cy="399437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Q4</a:t>
            </a: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540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04864"/>
            <a:ext cx="8640960" cy="103931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204864"/>
            <a:ext cx="8640960" cy="1039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Q4</a:t>
            </a: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27754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04864"/>
            <a:ext cx="8640958" cy="426608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1H </a:t>
            </a:r>
            <a:r>
              <a:rPr lang="en-GB" sz="1400" b="1" dirty="0" smtClean="0">
                <a:latin typeface="Comic Sans MS" panose="030F0702030302020204" pitchFamily="66" charset="0"/>
              </a:rPr>
              <a:t>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1" y="1114993"/>
            <a:ext cx="8640958" cy="117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9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44824"/>
            <a:ext cx="8640960" cy="107452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844824"/>
            <a:ext cx="8640960" cy="1074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1H </a:t>
            </a:r>
            <a:r>
              <a:rPr lang="en-GB" sz="1400" b="1" dirty="0" smtClean="0">
                <a:latin typeface="Comic Sans MS" panose="030F0702030302020204" pitchFamily="66" charset="0"/>
              </a:rPr>
              <a:t>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2" idx="3"/>
            <a:endCxn id="16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144312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2646426"/>
            <a:ext cx="7200798" cy="409494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1H </a:t>
            </a:r>
            <a:r>
              <a:rPr lang="en-GB" sz="1400" b="1" dirty="0" smtClean="0">
                <a:latin typeface="Comic Sans MS" panose="030F0702030302020204" pitchFamily="66" charset="0"/>
              </a:rPr>
              <a:t>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600" y="476672"/>
            <a:ext cx="7200800" cy="440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6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8640960" cy="201397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772815"/>
            <a:ext cx="8640960" cy="2013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1H </a:t>
            </a:r>
            <a:r>
              <a:rPr lang="en-GB" sz="1400" b="1" dirty="0" smtClean="0">
                <a:latin typeface="Comic Sans MS" panose="030F0702030302020204" pitchFamily="66" charset="0"/>
              </a:rPr>
              <a:t>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153389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364542"/>
            <a:ext cx="8496942" cy="430481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1052736"/>
            <a:ext cx="8496942" cy="176204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1H </a:t>
            </a:r>
            <a:r>
              <a:rPr lang="en-GB" sz="1400" b="1" dirty="0" smtClean="0">
                <a:latin typeface="Comic Sans MS" panose="030F0702030302020204" pitchFamily="66" charset="0"/>
              </a:rPr>
              <a:t>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6" idx="3"/>
            <a:endCxn id="24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48830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3" y="1988840"/>
            <a:ext cx="8640954" cy="116010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1988840"/>
            <a:ext cx="8640958" cy="116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1H </a:t>
            </a:r>
            <a:r>
              <a:rPr lang="en-GB" sz="1400" b="1" dirty="0" smtClean="0">
                <a:latin typeface="Comic Sans MS" panose="030F0702030302020204" pitchFamily="66" charset="0"/>
              </a:rPr>
              <a:t>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20" idx="3"/>
            <a:endCxn id="13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147912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32856"/>
            <a:ext cx="8640960" cy="44541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40960" cy="400861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1H </a:t>
            </a:r>
            <a:r>
              <a:rPr lang="en-GB" sz="1400" b="1" dirty="0" smtClean="0">
                <a:latin typeface="Comic Sans MS" panose="030F0702030302020204" pitchFamily="66" charset="0"/>
              </a:rPr>
              <a:t>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7" idx="3"/>
            <a:endCxn id="17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322985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88840"/>
            <a:ext cx="8640958" cy="116039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988838"/>
            <a:ext cx="8640958" cy="1160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1H </a:t>
            </a:r>
            <a:r>
              <a:rPr lang="en-GB" sz="1400" b="1" dirty="0" smtClean="0">
                <a:latin typeface="Comic Sans MS" panose="030F0702030302020204" pitchFamily="66" charset="0"/>
              </a:rPr>
              <a:t>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31411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988840"/>
            <a:ext cx="8496942" cy="144853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1988840"/>
            <a:ext cx="8496944" cy="1472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5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331322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700088"/>
            <a:ext cx="7920880" cy="31132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908720"/>
            <a:ext cx="7920880" cy="472594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7" idx="3"/>
            <a:endCxn id="17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150719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74072"/>
            <a:ext cx="8640958" cy="155492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844824"/>
            <a:ext cx="8640958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2" idx="3"/>
            <a:endCxn id="16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346922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38" y="3717032"/>
            <a:ext cx="7748324" cy="30444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38" y="404664"/>
            <a:ext cx="7748324" cy="500001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7" idx="3"/>
            <a:endCxn id="17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227331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44824"/>
            <a:ext cx="8640958" cy="26305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844824"/>
            <a:ext cx="8640958" cy="2630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3" idx="3"/>
            <a:endCxn id="20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283954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348880"/>
            <a:ext cx="8640960" cy="4337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52736"/>
            <a:ext cx="8640960" cy="41502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56431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28800"/>
            <a:ext cx="8496944" cy="158331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1628800"/>
            <a:ext cx="8496944" cy="1583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42830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077072"/>
            <a:ext cx="8496942" cy="27100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4072080"/>
            <a:ext cx="8496942" cy="18051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2104090"/>
            <a:ext cx="8496942" cy="264982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9" y="1052736"/>
            <a:ext cx="8496942" cy="2046270"/>
          </a:xfrm>
          <a:prstGeom prst="rect">
            <a:avLst/>
          </a:prstGeom>
        </p:spPr>
      </p:pic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4" idx="3"/>
            <a:endCxn id="22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9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166369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58" y="1844824"/>
            <a:ext cx="8439684" cy="183367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844824"/>
            <a:ext cx="8439682" cy="360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2160" y="2204863"/>
            <a:ext cx="8439679" cy="72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2158" y="2924944"/>
            <a:ext cx="8439681" cy="753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0" idx="3"/>
            <a:endCxn id="17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190882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3377372"/>
            <a:ext cx="8784974" cy="3291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052736"/>
            <a:ext cx="8784976" cy="259469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85192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4" idx="3"/>
            <a:endCxn id="22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329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1" y="2132856"/>
            <a:ext cx="8439678" cy="59894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2132856"/>
            <a:ext cx="8439682" cy="598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385192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5" idx="3"/>
            <a:endCxn id="21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138073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31668</TotalTime>
  <Words>281</Words>
  <Application>Microsoft Office PowerPoint</Application>
  <PresentationFormat>On-screen Show (4:3)</PresentationFormat>
  <Paragraphs>109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Comic Sans MS</vt:lpstr>
      <vt:lpstr>Theme1</vt:lpstr>
      <vt:lpstr>Forming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2797</cp:revision>
  <cp:lastPrinted>2019-03-09T08:19:56Z</cp:lastPrinted>
  <dcterms:created xsi:type="dcterms:W3CDTF">2014-02-21T20:01:10Z</dcterms:created>
  <dcterms:modified xsi:type="dcterms:W3CDTF">2020-11-10T15:24:24Z</dcterms:modified>
</cp:coreProperties>
</file>