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>
        <p:scale>
          <a:sx n="75" d="100"/>
          <a:sy n="75" d="100"/>
        </p:scale>
        <p:origin x="220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2.xml"/><Relationship Id="rId7" Type="http://schemas.openxmlformats.org/officeDocument/2006/relationships/slide" Target="slide14.xml"/><Relationship Id="rId12" Type="http://schemas.openxmlformats.org/officeDocument/2006/relationships/slide" Target="slide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6.xml"/><Relationship Id="rId5" Type="http://schemas.openxmlformats.org/officeDocument/2006/relationships/slide" Target="slide3.xml"/><Relationship Id="rId10" Type="http://schemas.openxmlformats.org/officeDocument/2006/relationships/slide" Target="slide4.xml"/><Relationship Id="rId4" Type="http://schemas.openxmlformats.org/officeDocument/2006/relationships/slide" Target="slide2.xml"/><Relationship Id="rId9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42.xml"/><Relationship Id="rId3" Type="http://schemas.openxmlformats.org/officeDocument/2006/relationships/slide" Target="slide20.xml"/><Relationship Id="rId7" Type="http://schemas.openxmlformats.org/officeDocument/2006/relationships/slide" Target="slide27.xml"/><Relationship Id="rId12" Type="http://schemas.openxmlformats.org/officeDocument/2006/relationships/slide" Target="slide3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slide" Target="slide37.xml"/><Relationship Id="rId5" Type="http://schemas.openxmlformats.org/officeDocument/2006/relationships/slide" Target="slide3.xml"/><Relationship Id="rId10" Type="http://schemas.openxmlformats.org/officeDocument/2006/relationships/slide" Target="slide35.xml"/><Relationship Id="rId4" Type="http://schemas.openxmlformats.org/officeDocument/2006/relationships/slide" Target="slide1.xml"/><Relationship Id="rId9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2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slide" Target="slide44.xml"/><Relationship Id="rId7" Type="http://schemas.openxmlformats.org/officeDocument/2006/relationships/slide" Target="slide4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6.xml"/><Relationship Id="rId5" Type="http://schemas.openxmlformats.org/officeDocument/2006/relationships/slide" Target="slide2.xml"/><Relationship Id="rId4" Type="http://schemas.openxmlformats.org/officeDocument/2006/relationships/slide" Target="slide1.xml"/><Relationship Id="rId9" Type="http://schemas.openxmlformats.org/officeDocument/2006/relationships/slide" Target="slide5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33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slide" Target="slide2.xml"/><Relationship Id="rId4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slide" Target="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slide" Target="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4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5.png"/><Relationship Id="rId7" Type="http://schemas.openxmlformats.org/officeDocument/2006/relationships/slide" Target="slide44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46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4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1.png"/><Relationship Id="rId7" Type="http://schemas.openxmlformats.org/officeDocument/2006/relationships/slide" Target="slide48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10" Type="http://schemas.openxmlformats.org/officeDocument/2006/relationships/image" Target="../media/image64.png"/><Relationship Id="rId4" Type="http://schemas.openxmlformats.org/officeDocument/2006/relationships/image" Target="../media/image62.png"/><Relationship Id="rId9" Type="http://schemas.openxmlformats.org/officeDocument/2006/relationships/image" Target="../media/image6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4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.xml"/><Relationship Id="rId4" Type="http://schemas.openxmlformats.org/officeDocument/2006/relationships/slide" Target="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.xml"/><Relationship Id="rId4" Type="http://schemas.openxmlformats.org/officeDocument/2006/relationships/slide" Target="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FDPR mixed context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5256184" y="2816880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50000">
                <a:srgbClr val="7030A0"/>
              </a:gs>
              <a:gs pos="10000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</a:t>
            </a:r>
            <a:r>
              <a:rPr lang="en-GB" sz="12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2H Q2</a:t>
            </a:r>
          </a:p>
        </p:txBody>
      </p:sp>
      <p:sp>
        <p:nvSpPr>
          <p:cNvPr id="31" name="Rectangle 30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32" name="Rectangle 31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780FE0-6E55-42DF-9487-A9D4141DA06F}"/>
              </a:ext>
            </a:extLst>
          </p:cNvPr>
          <p:cNvSpPr/>
          <p:nvPr/>
        </p:nvSpPr>
        <p:spPr>
          <a:xfrm>
            <a:off x="52650" y="6504733"/>
            <a:ext cx="990958" cy="297174"/>
          </a:xfrm>
          <a:prstGeom prst="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2E83F2-6CD9-401B-8FB3-7F4C1BF483E5}"/>
              </a:ext>
            </a:extLst>
          </p:cNvPr>
          <p:cNvSpPr/>
          <p:nvPr/>
        </p:nvSpPr>
        <p:spPr>
          <a:xfrm>
            <a:off x="1132770" y="6516202"/>
            <a:ext cx="990958" cy="2971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Decimals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9CCE26-F2F8-4653-B744-70F94541719D}"/>
              </a:ext>
            </a:extLst>
          </p:cNvPr>
          <p:cNvSpPr/>
          <p:nvPr/>
        </p:nvSpPr>
        <p:spPr>
          <a:xfrm>
            <a:off x="2212890" y="6525344"/>
            <a:ext cx="1278990" cy="297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3ADE72-796E-405E-A40B-D42E381620CA}"/>
              </a:ext>
            </a:extLst>
          </p:cNvPr>
          <p:cNvSpPr/>
          <p:nvPr/>
        </p:nvSpPr>
        <p:spPr>
          <a:xfrm>
            <a:off x="3581042" y="6525344"/>
            <a:ext cx="756878" cy="29717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Ratios</a:t>
            </a:r>
          </a:p>
        </p:txBody>
      </p:sp>
      <p:sp>
        <p:nvSpPr>
          <p:cNvPr id="19" name="Rectangle 18">
            <a:hlinkClick r:id="rId6" action="ppaction://hlinksldjump"/>
            <a:extLst>
              <a:ext uri="{FF2B5EF4-FFF2-40B4-BE49-F238E27FC236}">
                <a16:creationId xmlns:a16="http://schemas.microsoft.com/office/drawing/2014/main" id="{680E3A9B-6941-44D7-99F0-F661CCFC40E5}"/>
              </a:ext>
            </a:extLst>
          </p:cNvPr>
          <p:cNvSpPr/>
          <p:nvPr/>
        </p:nvSpPr>
        <p:spPr>
          <a:xfrm>
            <a:off x="5256184" y="2276872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Q14</a:t>
            </a: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5256184" y="3356992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50000">
                <a:srgbClr val="7030A0"/>
              </a:gs>
              <a:gs pos="10000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</a:t>
            </a:r>
            <a:r>
              <a:rPr lang="en-GB" sz="12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5256184" y="3897000"/>
            <a:ext cx="972000" cy="468000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10000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5256184" y="4437112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50000">
                <a:srgbClr val="7030A0"/>
              </a:gs>
              <a:gs pos="10000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2019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0" action="ppaction://hlinksldjump"/>
            <a:extLst>
              <a:ext uri="{FF2B5EF4-FFF2-40B4-BE49-F238E27FC236}">
                <a16:creationId xmlns:a16="http://schemas.microsoft.com/office/drawing/2014/main" id="{680E3A9B-6941-44D7-99F0-F661CCFC40E5}"/>
              </a:ext>
            </a:extLst>
          </p:cNvPr>
          <p:cNvSpPr/>
          <p:nvPr/>
        </p:nvSpPr>
        <p:spPr>
          <a:xfrm>
            <a:off x="2951928" y="2780928"/>
            <a:ext cx="972000" cy="468000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10000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</a:t>
            </a:r>
            <a:r>
              <a:rPr lang="en-GB" sz="1200" b="1" dirty="0" smtClean="0">
                <a:latin typeface="Comic Sans MS" panose="030F0702030302020204" pitchFamily="66" charset="0"/>
              </a:rPr>
              <a:t>Q5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1" action="ppaction://hlinksldjump"/>
            <a:extLst>
              <a:ext uri="{FF2B5EF4-FFF2-40B4-BE49-F238E27FC236}">
                <a16:creationId xmlns:a16="http://schemas.microsoft.com/office/drawing/2014/main" id="{680E3A9B-6941-44D7-99F0-F661CCFC40E5}"/>
              </a:ext>
            </a:extLst>
          </p:cNvPr>
          <p:cNvSpPr/>
          <p:nvPr/>
        </p:nvSpPr>
        <p:spPr>
          <a:xfrm>
            <a:off x="2951928" y="332093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Q5*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3ADE72-796E-405E-A40B-D42E381620CA}"/>
              </a:ext>
            </a:extLst>
          </p:cNvPr>
          <p:cNvSpPr/>
          <p:nvPr/>
        </p:nvSpPr>
        <p:spPr>
          <a:xfrm>
            <a:off x="4427984" y="6525344"/>
            <a:ext cx="2989126" cy="29717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*Just problem solving in context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2" action="ppaction://hlinksldjump"/>
            <a:extLst>
              <a:ext uri="{FF2B5EF4-FFF2-40B4-BE49-F238E27FC236}">
                <a16:creationId xmlns:a16="http://schemas.microsoft.com/office/drawing/2014/main" id="{680E3A9B-6941-44D7-99F0-F661CCFC40E5}"/>
              </a:ext>
            </a:extLst>
          </p:cNvPr>
          <p:cNvSpPr/>
          <p:nvPr/>
        </p:nvSpPr>
        <p:spPr>
          <a:xfrm>
            <a:off x="2951928" y="3861048"/>
            <a:ext cx="972000" cy="468000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100000">
                <a:schemeClr val="accent6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2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</a:t>
            </a:r>
            <a:r>
              <a:rPr lang="en-GB" sz="1200" b="1" dirty="0" smtClean="0">
                <a:latin typeface="Comic Sans MS" panose="030F0702030302020204" pitchFamily="66" charset="0"/>
              </a:rPr>
              <a:t>Q7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33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3133040"/>
            <a:ext cx="7776862" cy="35363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685423"/>
            <a:ext cx="7776864" cy="349574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6" action="ppaction://hlinksldjump"/>
            <a:extLst>
              <a:ext uri="{FF2B5EF4-FFF2-40B4-BE49-F238E27FC236}">
                <a16:creationId xmlns:a16="http://schemas.microsoft.com/office/drawing/2014/main" id="{AF6D0644-C883-4836-9920-9971FF640A39}"/>
              </a:ext>
            </a:extLst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Q14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A3FF536-FABC-4EB9-9592-F050B3E0434F}"/>
              </a:ext>
            </a:extLst>
          </p:cNvPr>
          <p:cNvCxnSpPr>
            <a:cxnSpLocks/>
            <a:stCxn id="27" idx="3"/>
            <a:endCxn id="24" idx="1"/>
          </p:cNvCxnSpPr>
          <p:nvPr/>
        </p:nvCxnSpPr>
        <p:spPr>
          <a:xfrm flipV="1">
            <a:off x="3707904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rId7" action="ppaction://hlinksldjump"/>
            <a:extLst>
              <a:ext uri="{FF2B5EF4-FFF2-40B4-BE49-F238E27FC236}">
                <a16:creationId xmlns:a16="http://schemas.microsoft.com/office/drawing/2014/main" id="{EEF12DCD-32A6-4F5B-A402-B968015AAADD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261653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1628800"/>
            <a:ext cx="8784974" cy="247127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79513" y="1628800"/>
            <a:ext cx="8784974" cy="2471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  <a:extLst>
              <a:ext uri="{FF2B5EF4-FFF2-40B4-BE49-F238E27FC236}">
                <a16:creationId xmlns:a16="http://schemas.microsoft.com/office/drawing/2014/main" id="{CA6CB2B8-27D0-440F-A49E-698A49E03060}"/>
              </a:ext>
            </a:extLst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Q14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1470A06-E1FF-4E3E-8952-F42072C1F1CA}"/>
              </a:ext>
            </a:extLst>
          </p:cNvPr>
          <p:cNvCxnSpPr>
            <a:cxnSpLocks/>
            <a:stCxn id="20" idx="3"/>
            <a:endCxn id="13" idx="1"/>
          </p:cNvCxnSpPr>
          <p:nvPr/>
        </p:nvCxnSpPr>
        <p:spPr>
          <a:xfrm flipV="1">
            <a:off x="3707904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  <a:extLst>
              <a:ext uri="{FF2B5EF4-FFF2-40B4-BE49-F238E27FC236}">
                <a16:creationId xmlns:a16="http://schemas.microsoft.com/office/drawing/2014/main" id="{AECF1DF7-BD19-4EAF-84CD-06A54441515C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397919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238E16A-A8C6-41B2-B2C6-171DC2CD3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947614"/>
            <a:ext cx="7632848" cy="3865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75AD5E-4709-4C51-AE69-8F20FBE01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8" cy="432214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427984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2H Q2</a:t>
            </a:r>
          </a:p>
        </p:txBody>
      </p:sp>
      <p:cxnSp>
        <p:nvCxnSpPr>
          <p:cNvPr id="22" name="Straight Arrow Connector 21"/>
          <p:cNvCxnSpPr>
            <a:cxnSpLocks/>
            <a:stCxn id="20" idx="3"/>
            <a:endCxn id="21" idx="1"/>
          </p:cNvCxnSpPr>
          <p:nvPr/>
        </p:nvCxnSpPr>
        <p:spPr>
          <a:xfrm flipV="1">
            <a:off x="3707904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7" action="ppaction://hlinksldjump"/>
            <a:extLst>
              <a:ext uri="{FF2B5EF4-FFF2-40B4-BE49-F238E27FC236}">
                <a16:creationId xmlns:a16="http://schemas.microsoft.com/office/drawing/2014/main" id="{D1F7E7BC-F09B-4534-9A56-B47DC1BA0056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360851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573016"/>
            <a:ext cx="8784976" cy="1915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BDC98E-24E1-4C21-9A34-553B0B499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80375"/>
            <a:ext cx="8784976" cy="307442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476672"/>
            <a:ext cx="8784976" cy="5012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5" action="ppaction://hlinksldjump"/>
            <a:extLst>
              <a:ext uri="{FF2B5EF4-FFF2-40B4-BE49-F238E27FC236}">
                <a16:creationId xmlns:a16="http://schemas.microsoft.com/office/drawing/2014/main" id="{542823B8-FFB1-495D-9648-AC0230B830B2}"/>
              </a:ext>
            </a:extLst>
          </p:cNvPr>
          <p:cNvSpPr/>
          <p:nvPr/>
        </p:nvSpPr>
        <p:spPr>
          <a:xfrm>
            <a:off x="4427984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2H Q2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84C737-C19D-4B73-9CDE-E4B29092FF30}"/>
              </a:ext>
            </a:extLst>
          </p:cNvPr>
          <p:cNvCxnSpPr>
            <a:cxnSpLocks/>
            <a:stCxn id="16" idx="3"/>
            <a:endCxn id="11" idx="1"/>
          </p:cNvCxnSpPr>
          <p:nvPr/>
        </p:nvCxnSpPr>
        <p:spPr>
          <a:xfrm flipV="1">
            <a:off x="3707904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6" action="ppaction://hlinksldjump"/>
            <a:extLst>
              <a:ext uri="{FF2B5EF4-FFF2-40B4-BE49-F238E27FC236}">
                <a16:creationId xmlns:a16="http://schemas.microsoft.com/office/drawing/2014/main" id="{66433CE1-4DFA-479E-88E6-98E4EFC679CD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323797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6632"/>
          <a:stretch/>
        </p:blipFill>
        <p:spPr>
          <a:xfrm>
            <a:off x="323528" y="2373816"/>
            <a:ext cx="8496944" cy="429554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427984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cxnSpLocks/>
            <a:stCxn id="20" idx="3"/>
            <a:endCxn id="21" idx="1"/>
          </p:cNvCxnSpPr>
          <p:nvPr/>
        </p:nvCxnSpPr>
        <p:spPr>
          <a:xfrm flipV="1">
            <a:off x="3707904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  <a:extLst>
              <a:ext uri="{FF2B5EF4-FFF2-40B4-BE49-F238E27FC236}">
                <a16:creationId xmlns:a16="http://schemas.microsoft.com/office/drawing/2014/main" id="{D1F7E7BC-F09B-4534-9A56-B47DC1BA0056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1052736"/>
            <a:ext cx="8496944" cy="222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484784"/>
            <a:ext cx="8784974" cy="246605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484784"/>
            <a:ext cx="8784976" cy="2466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id="{542823B8-FFB1-495D-9648-AC0230B830B2}"/>
              </a:ext>
            </a:extLst>
          </p:cNvPr>
          <p:cNvSpPr/>
          <p:nvPr/>
        </p:nvSpPr>
        <p:spPr>
          <a:xfrm>
            <a:off x="4427984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3H Q4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84C737-C19D-4B73-9CDE-E4B29092FF30}"/>
              </a:ext>
            </a:extLst>
          </p:cNvPr>
          <p:cNvCxnSpPr>
            <a:cxnSpLocks/>
            <a:stCxn id="16" idx="3"/>
            <a:endCxn id="11" idx="1"/>
          </p:cNvCxnSpPr>
          <p:nvPr/>
        </p:nvCxnSpPr>
        <p:spPr>
          <a:xfrm flipV="1">
            <a:off x="3707904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  <a:extLst>
              <a:ext uri="{FF2B5EF4-FFF2-40B4-BE49-F238E27FC236}">
                <a16:creationId xmlns:a16="http://schemas.microsoft.com/office/drawing/2014/main" id="{66433CE1-4DFA-479E-88E6-98E4EFC679CD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242959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556792"/>
            <a:ext cx="8640956" cy="50729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427984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cxnSpLocks/>
            <a:stCxn id="20" idx="3"/>
            <a:endCxn id="21" idx="1"/>
          </p:cNvCxnSpPr>
          <p:nvPr/>
        </p:nvCxnSpPr>
        <p:spPr>
          <a:xfrm flipV="1">
            <a:off x="3707904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  <a:extLst>
              <a:ext uri="{FF2B5EF4-FFF2-40B4-BE49-F238E27FC236}">
                <a16:creationId xmlns:a16="http://schemas.microsoft.com/office/drawing/2014/main" id="{D1F7E7BC-F09B-4534-9A56-B47DC1BA0056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1052736"/>
            <a:ext cx="8640958" cy="158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8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484784"/>
            <a:ext cx="8784974" cy="289791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484784"/>
            <a:ext cx="8784976" cy="2897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427984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cxnSpLocks/>
            <a:stCxn id="21" idx="3"/>
            <a:endCxn id="18" idx="1"/>
          </p:cNvCxnSpPr>
          <p:nvPr/>
        </p:nvCxnSpPr>
        <p:spPr>
          <a:xfrm flipV="1">
            <a:off x="3707904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  <a:extLst>
              <a:ext uri="{FF2B5EF4-FFF2-40B4-BE49-F238E27FC236}">
                <a16:creationId xmlns:a16="http://schemas.microsoft.com/office/drawing/2014/main" id="{D1F7E7BC-F09B-4534-9A56-B47DC1BA0056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377422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077072"/>
            <a:ext cx="8640958" cy="25849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cxnSpLocks/>
            <a:stCxn id="20" idx="3"/>
            <a:endCxn id="21" idx="1"/>
          </p:cNvCxnSpPr>
          <p:nvPr/>
        </p:nvCxnSpPr>
        <p:spPr>
          <a:xfrm flipV="1">
            <a:off x="3707904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  <a:extLst>
              <a:ext uri="{FF2B5EF4-FFF2-40B4-BE49-F238E27FC236}">
                <a16:creationId xmlns:a16="http://schemas.microsoft.com/office/drawing/2014/main" id="{D1F7E7BC-F09B-4534-9A56-B47DC1BA0056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052736"/>
            <a:ext cx="8640960" cy="383535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508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8784976" cy="176450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484784"/>
            <a:ext cx="8784976" cy="1764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cxnSpLocks/>
            <a:stCxn id="16" idx="3"/>
            <a:endCxn id="11" idx="1"/>
          </p:cNvCxnSpPr>
          <p:nvPr/>
        </p:nvCxnSpPr>
        <p:spPr>
          <a:xfrm flipV="1">
            <a:off x="3707904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  <a:extLst>
              <a:ext uri="{FF2B5EF4-FFF2-40B4-BE49-F238E27FC236}">
                <a16:creationId xmlns:a16="http://schemas.microsoft.com/office/drawing/2014/main" id="{D1F7E7BC-F09B-4534-9A56-B47DC1BA0056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656" y="3356992"/>
            <a:ext cx="6192688" cy="175475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75656" y="3356992"/>
            <a:ext cx="6192688" cy="1754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45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2807912" y="3321040"/>
            <a:ext cx="972000" cy="468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chemeClr val="accent6"/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3" name="Rectangle 22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3EFE309-29BA-440B-A4FE-D5227B7C0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FDPR mixed context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07BF18-AE3F-485E-8E86-6121FFCC2201}"/>
              </a:ext>
            </a:extLst>
          </p:cNvPr>
          <p:cNvSpPr/>
          <p:nvPr/>
        </p:nvSpPr>
        <p:spPr>
          <a:xfrm>
            <a:off x="52650" y="6504733"/>
            <a:ext cx="990958" cy="29717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49D48C-86C6-4D5C-BA10-0C00659C4DDF}"/>
              </a:ext>
            </a:extLst>
          </p:cNvPr>
          <p:cNvSpPr/>
          <p:nvPr/>
        </p:nvSpPr>
        <p:spPr>
          <a:xfrm>
            <a:off x="1132770" y="6516202"/>
            <a:ext cx="990958" cy="2971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Decimals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A31D63-E095-4230-82C2-D912F2B5FB7B}"/>
              </a:ext>
            </a:extLst>
          </p:cNvPr>
          <p:cNvSpPr/>
          <p:nvPr/>
        </p:nvSpPr>
        <p:spPr>
          <a:xfrm>
            <a:off x="2212890" y="6525344"/>
            <a:ext cx="1278990" cy="297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649132-F74F-4567-AE72-401AA4F72EA1}"/>
              </a:ext>
            </a:extLst>
          </p:cNvPr>
          <p:cNvSpPr/>
          <p:nvPr/>
        </p:nvSpPr>
        <p:spPr>
          <a:xfrm>
            <a:off x="3581042" y="6525344"/>
            <a:ext cx="756878" cy="29717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5004264" y="2492896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Q25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5004264" y="3033008"/>
            <a:ext cx="972000" cy="468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chemeClr val="accent6"/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8" action="ppaction://hlinksldjump"/>
          </p:cNvPr>
          <p:cNvSpPr/>
          <p:nvPr/>
        </p:nvSpPr>
        <p:spPr>
          <a:xfrm>
            <a:off x="5004264" y="3573016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9" action="ppaction://hlinksldjump"/>
          </p:cNvPr>
          <p:cNvSpPr/>
          <p:nvPr/>
        </p:nvSpPr>
        <p:spPr>
          <a:xfrm>
            <a:off x="5004264" y="4113128"/>
            <a:ext cx="972000" cy="468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chemeClr val="accent6"/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0" action="ppaction://hlinksldjump"/>
          </p:cNvPr>
          <p:cNvSpPr/>
          <p:nvPr/>
        </p:nvSpPr>
        <p:spPr>
          <a:xfrm>
            <a:off x="6048272" y="2492896"/>
            <a:ext cx="972000" cy="468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7030A0"/>
              </a:gs>
              <a:gs pos="10000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1" action="ppaction://hlinksldjump"/>
          </p:cNvPr>
          <p:cNvSpPr/>
          <p:nvPr/>
        </p:nvSpPr>
        <p:spPr>
          <a:xfrm>
            <a:off x="6048272" y="3033008"/>
            <a:ext cx="972000" cy="468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7030A0"/>
              </a:gs>
              <a:gs pos="10000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2" action="ppaction://hlinksldjump"/>
          </p:cNvPr>
          <p:cNvSpPr/>
          <p:nvPr/>
        </p:nvSpPr>
        <p:spPr>
          <a:xfrm>
            <a:off x="6048272" y="3573016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Q23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3" action="ppaction://hlinksldjump"/>
          </p:cNvPr>
          <p:cNvSpPr/>
          <p:nvPr/>
        </p:nvSpPr>
        <p:spPr>
          <a:xfrm>
            <a:off x="6048272" y="4113128"/>
            <a:ext cx="972000" cy="468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chemeClr val="accent6"/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2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4427984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SAM 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cxnSpLocks/>
            <a:endCxn id="2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2132856"/>
            <a:ext cx="8496942" cy="14441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7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564904"/>
            <a:ext cx="5040560" cy="3189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051720" y="2564902"/>
            <a:ext cx="5040560" cy="318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427984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SAM 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cxnSpLocks/>
            <a:endCxn id="1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390822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cxnSpLocks/>
            <a:endCxn id="2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556792"/>
            <a:ext cx="8640960" cy="281511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333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548681"/>
            <a:ext cx="7344816" cy="51272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899592" y="548680"/>
            <a:ext cx="7344816" cy="5127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cxnSpLocks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pic>
        <p:nvPicPr>
          <p:cNvPr id="2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14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9" y="476672"/>
            <a:ext cx="7056782" cy="53208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043608" y="476672"/>
            <a:ext cx="7056783" cy="5320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cxnSpLocks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pic>
        <p:nvPicPr>
          <p:cNvPr id="2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333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527402"/>
            <a:ext cx="7344816" cy="520585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899592" y="548681"/>
            <a:ext cx="7344816" cy="518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cxnSpLocks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pic>
        <p:nvPicPr>
          <p:cNvPr id="2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133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76672"/>
            <a:ext cx="7344816" cy="55475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527402"/>
            <a:ext cx="7344816" cy="520585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899592" y="476671"/>
            <a:ext cx="7344816" cy="5547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cxnSpLocks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6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285611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68760"/>
            <a:ext cx="8352928" cy="128726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cxnSpLocks/>
            <a:endCxn id="2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hlinkClick r:id="rId5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1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1916832"/>
            <a:ext cx="7344814" cy="135760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899592" y="1916831"/>
            <a:ext cx="7344816" cy="1357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cxnSpLocks/>
            <a:endCxn id="14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106759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20688"/>
            <a:ext cx="7632848" cy="521414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cxnSpLocks/>
            <a:endCxn id="2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hlinkClick r:id="rId5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3023936" y="3321040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Q15*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4" name="Rectangle 23">
            <a:hlinkClick r:id="rId2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FD22DA1-47EC-4BD8-99AE-8CFE213B4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FDPR mixed context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8D4CCE-AB03-455E-BD97-B0C1C6AF705E}"/>
              </a:ext>
            </a:extLst>
          </p:cNvPr>
          <p:cNvSpPr/>
          <p:nvPr/>
        </p:nvSpPr>
        <p:spPr>
          <a:xfrm>
            <a:off x="52650" y="6504733"/>
            <a:ext cx="990958" cy="297174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E4B865-3D05-4FB3-A92E-60C9AC88F857}"/>
              </a:ext>
            </a:extLst>
          </p:cNvPr>
          <p:cNvSpPr/>
          <p:nvPr/>
        </p:nvSpPr>
        <p:spPr>
          <a:xfrm>
            <a:off x="1132770" y="6516202"/>
            <a:ext cx="990958" cy="2971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Decimals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ECA776-A627-46A2-B50D-123A3BAC715B}"/>
              </a:ext>
            </a:extLst>
          </p:cNvPr>
          <p:cNvSpPr/>
          <p:nvPr/>
        </p:nvSpPr>
        <p:spPr>
          <a:xfrm>
            <a:off x="2212890" y="6525344"/>
            <a:ext cx="1278990" cy="2971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C5ED9D-26D3-4346-8A68-89FC2246D295}"/>
              </a:ext>
            </a:extLst>
          </p:cNvPr>
          <p:cNvSpPr/>
          <p:nvPr/>
        </p:nvSpPr>
        <p:spPr>
          <a:xfrm>
            <a:off x="3581042" y="6525344"/>
            <a:ext cx="756878" cy="29717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8D4CCE-AB03-455E-BD97-B0C1C6AF705E}"/>
              </a:ext>
            </a:extLst>
          </p:cNvPr>
          <p:cNvSpPr/>
          <p:nvPr/>
        </p:nvSpPr>
        <p:spPr>
          <a:xfrm>
            <a:off x="4427984" y="6525344"/>
            <a:ext cx="1224136" cy="29717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*And Surds!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5292080" y="2492896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5292080" y="3033008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8" action="ppaction://hlinksldjump"/>
          </p:cNvPr>
          <p:cNvSpPr/>
          <p:nvPr/>
        </p:nvSpPr>
        <p:spPr>
          <a:xfrm>
            <a:off x="5292080" y="3573016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9" action="ppaction://hlinksldjump"/>
          </p:cNvPr>
          <p:cNvSpPr/>
          <p:nvPr/>
        </p:nvSpPr>
        <p:spPr>
          <a:xfrm>
            <a:off x="5292080" y="4113128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52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7" y="404664"/>
            <a:ext cx="6192686" cy="540033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475656" y="404664"/>
            <a:ext cx="6192687" cy="540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cxnSpLocks/>
            <a:endCxn id="1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703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404664"/>
            <a:ext cx="7488830" cy="545796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827585" y="404664"/>
            <a:ext cx="7488829" cy="5457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cxnSpLocks/>
            <a:endCxn id="1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193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16602"/>
            <a:ext cx="7200800" cy="61807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71600" y="416600"/>
            <a:ext cx="7200800" cy="6180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cxnSpLocks/>
            <a:endCxn id="1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4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898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82" y="1556792"/>
            <a:ext cx="8444636" cy="1584178"/>
          </a:xfrm>
          <a:prstGeom prst="rect">
            <a:avLst/>
          </a:prstGeom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cxnSpLocks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17473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1" y="2132856"/>
            <a:ext cx="7543798" cy="13657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0100" y="2132856"/>
            <a:ext cx="7543800" cy="136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cxnSpLocks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172138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cxnSpLocks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484784"/>
            <a:ext cx="8496944" cy="166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7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988840"/>
            <a:ext cx="7543800" cy="86619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0100" y="1988839"/>
            <a:ext cx="7543800" cy="866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cxnSpLocks/>
            <a:endCxn id="1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333287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cxnSpLocks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4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7" y="1772816"/>
            <a:ext cx="8352926" cy="162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3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276872"/>
            <a:ext cx="7391400" cy="4667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76300" y="2276872"/>
            <a:ext cx="7391400" cy="466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cxnSpLocks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239410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80728"/>
            <a:ext cx="8496942" cy="38522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cxnSpLocks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054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012922"/>
            <a:ext cx="8640956" cy="458443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5" action="ppaction://hlinksldjump"/>
            <a:extLst>
              <a:ext uri="{FF2B5EF4-FFF2-40B4-BE49-F238E27FC236}">
                <a16:creationId xmlns:a16="http://schemas.microsoft.com/office/drawing/2014/main" id="{AF6D0644-C883-4836-9920-9971FF640A39}"/>
              </a:ext>
            </a:extLst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A3FF536-FABC-4EB9-9592-F050B3E0434F}"/>
              </a:ext>
            </a:extLst>
          </p:cNvPr>
          <p:cNvCxnSpPr>
            <a:cxnSpLocks/>
            <a:stCxn id="27" idx="3"/>
            <a:endCxn id="24" idx="1"/>
          </p:cNvCxnSpPr>
          <p:nvPr/>
        </p:nvCxnSpPr>
        <p:spPr>
          <a:xfrm flipV="1">
            <a:off x="3707904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rId6" action="ppaction://hlinksldjump"/>
            <a:extLst>
              <a:ext uri="{FF2B5EF4-FFF2-40B4-BE49-F238E27FC236}">
                <a16:creationId xmlns:a16="http://schemas.microsoft.com/office/drawing/2014/main" id="{EEF12DCD-32A6-4F5B-A402-B968015AAADD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1052736"/>
            <a:ext cx="8640958" cy="13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5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340768"/>
            <a:ext cx="8496942" cy="291060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9" y="1340767"/>
            <a:ext cx="8496942" cy="2910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cxnSpLocks/>
            <a:endCxn id="1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159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04664"/>
            <a:ext cx="6480720" cy="635911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31639" y="404663"/>
            <a:ext cx="6480721" cy="6359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cxnSpLocks/>
            <a:endCxn id="1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305972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cxnSpLocks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4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1556792"/>
            <a:ext cx="8784976" cy="145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2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76872"/>
            <a:ext cx="8640960" cy="102566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1520" y="2276872"/>
            <a:ext cx="8640959" cy="1025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cxnSpLocks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  <a:extLst>
              <a:ext uri="{FF2B5EF4-FFF2-40B4-BE49-F238E27FC236}">
                <a16:creationId xmlns:a16="http://schemas.microsoft.com/office/drawing/2014/main" id="{E41201CD-7122-4E85-BCDD-1C9CBD6D580B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322085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110138"/>
            <a:ext cx="8640958" cy="191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041028"/>
            <a:ext cx="8640958" cy="22520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124744"/>
            <a:ext cx="8640960" cy="981384"/>
          </a:xfrm>
          <a:prstGeom prst="rect">
            <a:avLst/>
          </a:prstGeom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427984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SAM 2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cxnSpLocks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8" action="ppaction://hlinksldjump"/>
            <a:extLst>
              <a:ext uri="{FF2B5EF4-FFF2-40B4-BE49-F238E27FC236}">
                <a16:creationId xmlns:a16="http://schemas.microsoft.com/office/drawing/2014/main" id="{7891099C-DA22-46AA-8809-682E027A0734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424929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628800"/>
            <a:ext cx="8640958" cy="17989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628800"/>
            <a:ext cx="8640957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521" y="2420888"/>
            <a:ext cx="8640957" cy="1006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427984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SAM 2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cxnSpLocks/>
            <a:endCxn id="23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rId5" action="ppaction://hlinksldjump"/>
            <a:extLst>
              <a:ext uri="{FF2B5EF4-FFF2-40B4-BE49-F238E27FC236}">
                <a16:creationId xmlns:a16="http://schemas.microsoft.com/office/drawing/2014/main" id="{7891099C-DA22-46AA-8809-682E027A0734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318441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202812"/>
            <a:ext cx="8352926" cy="44523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427984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cxnSpLocks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  <a:extLst>
              <a:ext uri="{FF2B5EF4-FFF2-40B4-BE49-F238E27FC236}">
                <a16:creationId xmlns:a16="http://schemas.microsoft.com/office/drawing/2014/main" id="{7891099C-DA22-46AA-8809-682E027A0734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99165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628800"/>
            <a:ext cx="8640958" cy="29640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628800"/>
            <a:ext cx="8640957" cy="2964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427984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cxnSpLocks/>
            <a:endCxn id="13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  <a:extLst>
              <a:ext uri="{FF2B5EF4-FFF2-40B4-BE49-F238E27FC236}">
                <a16:creationId xmlns:a16="http://schemas.microsoft.com/office/drawing/2014/main" id="{7891099C-DA22-46AA-8809-682E027A0734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406947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492972"/>
            <a:ext cx="6336704" cy="23204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9" y="3789040"/>
            <a:ext cx="6336702" cy="17611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2166656"/>
            <a:ext cx="6336704" cy="219844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427984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cxnSpLocks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8" action="ppaction://hlinksldjump"/>
            <a:extLst>
              <a:ext uri="{FF2B5EF4-FFF2-40B4-BE49-F238E27FC236}">
                <a16:creationId xmlns:a16="http://schemas.microsoft.com/office/drawing/2014/main" id="{7891099C-DA22-46AA-8809-682E027A0734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3648" y="404664"/>
            <a:ext cx="6336704" cy="1971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3648" y="5543954"/>
            <a:ext cx="6336704" cy="90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2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053628"/>
            <a:ext cx="8640958" cy="2031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1052736"/>
            <a:ext cx="8640956" cy="19347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052736"/>
            <a:ext cx="8640957" cy="845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427984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cxnSpLocks/>
            <a:endCxn id="1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  <a:extLst>
              <a:ext uri="{FF2B5EF4-FFF2-40B4-BE49-F238E27FC236}">
                <a16:creationId xmlns:a16="http://schemas.microsoft.com/office/drawing/2014/main" id="{7891099C-DA22-46AA-8809-682E027A0734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521" y="1897982"/>
            <a:ext cx="8640957" cy="1089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1" y="3018114"/>
            <a:ext cx="8640957" cy="2067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64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628800"/>
            <a:ext cx="8784974" cy="16065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3" y="1628800"/>
            <a:ext cx="8784974" cy="1606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id="{AF6D0644-C883-4836-9920-9971FF640A39}"/>
              </a:ext>
            </a:extLst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3FF536-FABC-4EB9-9592-F050B3E0434F}"/>
              </a:ext>
            </a:extLst>
          </p:cNvPr>
          <p:cNvCxnSpPr>
            <a:cxnSpLocks/>
            <a:stCxn id="17" idx="3"/>
            <a:endCxn id="11" idx="1"/>
          </p:cNvCxnSpPr>
          <p:nvPr/>
        </p:nvCxnSpPr>
        <p:spPr>
          <a:xfrm flipV="1">
            <a:off x="3707904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EEF12DCD-32A6-4F5B-A402-B968015AAADD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79643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08720"/>
            <a:ext cx="8064896" cy="552349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427984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cxnSpLocks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  <a:extLst>
              <a:ext uri="{FF2B5EF4-FFF2-40B4-BE49-F238E27FC236}">
                <a16:creationId xmlns:a16="http://schemas.microsoft.com/office/drawing/2014/main" id="{7891099C-DA22-46AA-8809-682E027A0734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135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72816"/>
            <a:ext cx="8640958" cy="16804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772816"/>
            <a:ext cx="8640957" cy="1680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427984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cxnSpLocks/>
            <a:endCxn id="14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7891099C-DA22-46AA-8809-682E027A0734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285768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12094"/>
            <a:ext cx="7632848" cy="61132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427984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cxnSpLocks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  <a:extLst>
              <a:ext uri="{FF2B5EF4-FFF2-40B4-BE49-F238E27FC236}">
                <a16:creationId xmlns:a16="http://schemas.microsoft.com/office/drawing/2014/main" id="{7891099C-DA22-46AA-8809-682E027A0734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8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628800"/>
            <a:ext cx="8640958" cy="26722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628800"/>
            <a:ext cx="8640957" cy="2672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427984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cxnSpLocks/>
            <a:endCxn id="1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  <a:extLst>
              <a:ext uri="{FF2B5EF4-FFF2-40B4-BE49-F238E27FC236}">
                <a16:creationId xmlns:a16="http://schemas.microsoft.com/office/drawing/2014/main" id="{7891099C-DA22-46AA-8809-682E027A0734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306363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173886"/>
            <a:ext cx="8784976" cy="3639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80728"/>
            <a:ext cx="8784976" cy="45199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6" action="ppaction://hlinksldjump"/>
            <a:extLst>
              <a:ext uri="{FF2B5EF4-FFF2-40B4-BE49-F238E27FC236}">
                <a16:creationId xmlns:a16="http://schemas.microsoft.com/office/drawing/2014/main" id="{AF6D0644-C883-4836-9920-9971FF640A39}"/>
              </a:ext>
            </a:extLst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A3FF536-FABC-4EB9-9592-F050B3E0434F}"/>
              </a:ext>
            </a:extLst>
          </p:cNvPr>
          <p:cNvCxnSpPr>
            <a:cxnSpLocks/>
            <a:stCxn id="27" idx="3"/>
            <a:endCxn id="24" idx="1"/>
          </p:cNvCxnSpPr>
          <p:nvPr/>
        </p:nvCxnSpPr>
        <p:spPr>
          <a:xfrm flipV="1">
            <a:off x="3707904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rId7" action="ppaction://hlinksldjump"/>
            <a:extLst>
              <a:ext uri="{FF2B5EF4-FFF2-40B4-BE49-F238E27FC236}">
                <a16:creationId xmlns:a16="http://schemas.microsoft.com/office/drawing/2014/main" id="{EEF12DCD-32A6-4F5B-A402-B968015AAADD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296558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00808"/>
            <a:ext cx="8784976" cy="126006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3" y="1700808"/>
            <a:ext cx="8784974" cy="1257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  <a:extLst>
              <a:ext uri="{FF2B5EF4-FFF2-40B4-BE49-F238E27FC236}">
                <a16:creationId xmlns:a16="http://schemas.microsoft.com/office/drawing/2014/main" id="{AF6D0644-C883-4836-9920-9971FF640A39}"/>
              </a:ext>
            </a:extLst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A3FF536-FABC-4EB9-9592-F050B3E0434F}"/>
              </a:ext>
            </a:extLst>
          </p:cNvPr>
          <p:cNvCxnSpPr>
            <a:cxnSpLocks/>
            <a:stCxn id="20" idx="3"/>
            <a:endCxn id="13" idx="1"/>
          </p:cNvCxnSpPr>
          <p:nvPr/>
        </p:nvCxnSpPr>
        <p:spPr>
          <a:xfrm flipV="1">
            <a:off x="3707904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  <a:extLst>
              <a:ext uri="{FF2B5EF4-FFF2-40B4-BE49-F238E27FC236}">
                <a16:creationId xmlns:a16="http://schemas.microsoft.com/office/drawing/2014/main" id="{EEF12DCD-32A6-4F5B-A402-B968015AAADD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168757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343706"/>
            <a:ext cx="8496942" cy="33976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8496944" cy="313045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5" action="ppaction://hlinksldjump"/>
            <a:extLst>
              <a:ext uri="{FF2B5EF4-FFF2-40B4-BE49-F238E27FC236}">
                <a16:creationId xmlns:a16="http://schemas.microsoft.com/office/drawing/2014/main" id="{AF6D0644-C883-4836-9920-9971FF640A39}"/>
              </a:ext>
            </a:extLst>
          </p:cNvPr>
          <p:cNvSpPr/>
          <p:nvPr/>
        </p:nvSpPr>
        <p:spPr>
          <a:xfrm>
            <a:off x="4427984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A3FF536-FABC-4EB9-9592-F050B3E0434F}"/>
              </a:ext>
            </a:extLst>
          </p:cNvPr>
          <p:cNvCxnSpPr>
            <a:cxnSpLocks/>
            <a:stCxn id="27" idx="3"/>
            <a:endCxn id="24" idx="1"/>
          </p:cNvCxnSpPr>
          <p:nvPr/>
        </p:nvCxnSpPr>
        <p:spPr>
          <a:xfrm flipV="1">
            <a:off x="3707904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rId6" action="ppaction://hlinksldjump"/>
            <a:extLst>
              <a:ext uri="{FF2B5EF4-FFF2-40B4-BE49-F238E27FC236}">
                <a16:creationId xmlns:a16="http://schemas.microsoft.com/office/drawing/2014/main" id="{EEF12DCD-32A6-4F5B-A402-B968015AAADD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00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060848"/>
            <a:ext cx="8784972" cy="206358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3" y="2060847"/>
            <a:ext cx="8784974" cy="2063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id="{AF6D0644-C883-4836-9920-9971FF640A39}"/>
              </a:ext>
            </a:extLst>
          </p:cNvPr>
          <p:cNvSpPr/>
          <p:nvPr/>
        </p:nvSpPr>
        <p:spPr>
          <a:xfrm>
            <a:off x="4427984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3FF536-FABC-4EB9-9592-F050B3E0434F}"/>
              </a:ext>
            </a:extLst>
          </p:cNvPr>
          <p:cNvCxnSpPr>
            <a:cxnSpLocks/>
            <a:stCxn id="17" idx="3"/>
            <a:endCxn id="11" idx="1"/>
          </p:cNvCxnSpPr>
          <p:nvPr/>
        </p:nvCxnSpPr>
        <p:spPr>
          <a:xfrm flipV="1">
            <a:off x="3707904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EEF12DCD-32A6-4F5B-A402-B968015AAADD}"/>
              </a:ext>
            </a:extLst>
          </p:cNvPr>
          <p:cNvSpPr/>
          <p:nvPr/>
        </p:nvSpPr>
        <p:spPr>
          <a:xfrm>
            <a:off x="1763688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FDPR mixed context</a:t>
            </a:r>
          </a:p>
        </p:txBody>
      </p:sp>
    </p:spTree>
    <p:extLst>
      <p:ext uri="{BB962C8B-B14F-4D97-AF65-F5344CB8AC3E}">
        <p14:creationId xmlns:p14="http://schemas.microsoft.com/office/powerpoint/2010/main" val="141050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31634</TotalTime>
  <Words>531</Words>
  <Application>Microsoft Office PowerPoint</Application>
  <PresentationFormat>On-screen Show (4:3)</PresentationFormat>
  <Paragraphs>206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Comic Sans MS</vt:lpstr>
      <vt:lpstr>Theme1</vt:lpstr>
      <vt:lpstr>FDPR mixed context</vt:lpstr>
      <vt:lpstr>FDPR mixed context</vt:lpstr>
      <vt:lpstr>FDPR mixed context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2783</cp:revision>
  <cp:lastPrinted>2019-03-09T08:19:56Z</cp:lastPrinted>
  <dcterms:created xsi:type="dcterms:W3CDTF">2014-02-21T20:01:10Z</dcterms:created>
  <dcterms:modified xsi:type="dcterms:W3CDTF">2021-08-20T16:06:35Z</dcterms:modified>
</cp:coreProperties>
</file>