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0.xml"/><Relationship Id="rId7" Type="http://schemas.openxmlformats.org/officeDocument/2006/relationships/slide" Target="slide1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10" Type="http://schemas.openxmlformats.org/officeDocument/2006/relationships/slide" Target="slide6.xml"/><Relationship Id="rId4" Type="http://schemas.openxmlformats.org/officeDocument/2006/relationships/slide" Target="slide8.xml"/><Relationship Id="rId9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0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0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FDPR mixed context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5256184" y="2816880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50000">
                <a:srgbClr val="7030A0"/>
              </a:gs>
              <a:gs pos="10000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</a:t>
            </a:r>
            <a:r>
              <a:rPr lang="en-GB" sz="12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2H Q2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780FE0-6E55-42DF-9487-A9D4141DA06F}"/>
              </a:ext>
            </a:extLst>
          </p:cNvPr>
          <p:cNvSpPr/>
          <p:nvPr/>
        </p:nvSpPr>
        <p:spPr>
          <a:xfrm>
            <a:off x="52650" y="6504733"/>
            <a:ext cx="990958" cy="297174"/>
          </a:xfrm>
          <a:prstGeom prst="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2E83F2-6CD9-401B-8FB3-7F4C1BF483E5}"/>
              </a:ext>
            </a:extLst>
          </p:cNvPr>
          <p:cNvSpPr/>
          <p:nvPr/>
        </p:nvSpPr>
        <p:spPr>
          <a:xfrm>
            <a:off x="1132770" y="6516202"/>
            <a:ext cx="990958" cy="2971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Decimals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9CCE26-F2F8-4653-B744-70F94541719D}"/>
              </a:ext>
            </a:extLst>
          </p:cNvPr>
          <p:cNvSpPr/>
          <p:nvPr/>
        </p:nvSpPr>
        <p:spPr>
          <a:xfrm>
            <a:off x="2212890" y="6525344"/>
            <a:ext cx="1278990" cy="297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3ADE72-796E-405E-A40B-D42E381620CA}"/>
              </a:ext>
            </a:extLst>
          </p:cNvPr>
          <p:cNvSpPr/>
          <p:nvPr/>
        </p:nvSpPr>
        <p:spPr>
          <a:xfrm>
            <a:off x="3581042" y="6525344"/>
            <a:ext cx="756878" cy="29717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Ratios</a:t>
            </a:r>
          </a:p>
        </p:txBody>
      </p:sp>
      <p:sp>
        <p:nvSpPr>
          <p:cNvPr id="19" name="Rectangle 18">
            <a:hlinkClick r:id="rId4" action="ppaction://hlinksldjump"/>
            <a:extLst>
              <a:ext uri="{FF2B5EF4-FFF2-40B4-BE49-F238E27FC236}">
                <a16:creationId xmlns:a16="http://schemas.microsoft.com/office/drawing/2014/main" id="{680E3A9B-6941-44D7-99F0-F661CCFC40E5}"/>
              </a:ext>
            </a:extLst>
          </p:cNvPr>
          <p:cNvSpPr/>
          <p:nvPr/>
        </p:nvSpPr>
        <p:spPr>
          <a:xfrm>
            <a:off x="5256184" y="2276872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Q14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256184" y="3356992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50000">
                <a:srgbClr val="7030A0"/>
              </a:gs>
              <a:gs pos="10000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</a:t>
            </a:r>
            <a:r>
              <a:rPr lang="en-GB" sz="12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5256184" y="3897000"/>
            <a:ext cx="972000" cy="468000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10000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5256184" y="4437112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50000">
                <a:srgbClr val="7030A0"/>
              </a:gs>
              <a:gs pos="10000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2019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8" action="ppaction://hlinksldjump"/>
            <a:extLst>
              <a:ext uri="{FF2B5EF4-FFF2-40B4-BE49-F238E27FC236}">
                <a16:creationId xmlns:a16="http://schemas.microsoft.com/office/drawing/2014/main" id="{680E3A9B-6941-44D7-99F0-F661CCFC40E5}"/>
              </a:ext>
            </a:extLst>
          </p:cNvPr>
          <p:cNvSpPr/>
          <p:nvPr/>
        </p:nvSpPr>
        <p:spPr>
          <a:xfrm>
            <a:off x="2951928" y="2780928"/>
            <a:ext cx="972000" cy="468000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10000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</a:t>
            </a:r>
            <a:r>
              <a:rPr lang="en-GB" sz="1200" b="1" dirty="0" smtClean="0">
                <a:latin typeface="Comic Sans MS" panose="030F0702030302020204" pitchFamily="66" charset="0"/>
              </a:rPr>
              <a:t>Q5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9" action="ppaction://hlinksldjump"/>
            <a:extLst>
              <a:ext uri="{FF2B5EF4-FFF2-40B4-BE49-F238E27FC236}">
                <a16:creationId xmlns:a16="http://schemas.microsoft.com/office/drawing/2014/main" id="{680E3A9B-6941-44D7-99F0-F661CCFC40E5}"/>
              </a:ext>
            </a:extLst>
          </p:cNvPr>
          <p:cNvSpPr/>
          <p:nvPr/>
        </p:nvSpPr>
        <p:spPr>
          <a:xfrm>
            <a:off x="2951928" y="332093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Q5*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3ADE72-796E-405E-A40B-D42E381620CA}"/>
              </a:ext>
            </a:extLst>
          </p:cNvPr>
          <p:cNvSpPr/>
          <p:nvPr/>
        </p:nvSpPr>
        <p:spPr>
          <a:xfrm>
            <a:off x="4427984" y="6525344"/>
            <a:ext cx="2989126" cy="29717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*Just problem solving in context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0" action="ppaction://hlinksldjump"/>
            <a:extLst>
              <a:ext uri="{FF2B5EF4-FFF2-40B4-BE49-F238E27FC236}">
                <a16:creationId xmlns:a16="http://schemas.microsoft.com/office/drawing/2014/main" id="{680E3A9B-6941-44D7-99F0-F661CCFC40E5}"/>
              </a:ext>
            </a:extLst>
          </p:cNvPr>
          <p:cNvSpPr/>
          <p:nvPr/>
        </p:nvSpPr>
        <p:spPr>
          <a:xfrm>
            <a:off x="2951928" y="3861048"/>
            <a:ext cx="972000" cy="468000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100000">
                <a:schemeClr val="accent6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</a:t>
            </a:r>
            <a:r>
              <a:rPr lang="en-GB" sz="1200" b="1" dirty="0" smtClean="0">
                <a:latin typeface="Comic Sans MS" panose="030F0702030302020204" pitchFamily="66" charset="0"/>
              </a:rPr>
              <a:t>Q7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30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238E16A-A8C6-41B2-B2C6-171DC2CD3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947614"/>
            <a:ext cx="7632848" cy="3865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75AD5E-4709-4C51-AE69-8F20FBE01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432214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427984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2H Q2</a:t>
            </a:r>
          </a:p>
        </p:txBody>
      </p:sp>
      <p:cxnSp>
        <p:nvCxnSpPr>
          <p:cNvPr id="22" name="Straight Arrow Connector 21"/>
          <p:cNvCxnSpPr>
            <a:cxnSpLocks/>
            <a:stCxn id="20" idx="3"/>
            <a:endCxn id="21" idx="1"/>
          </p:cNvCxnSpPr>
          <p:nvPr/>
        </p:nvCxnSpPr>
        <p:spPr>
          <a:xfrm flipV="1">
            <a:off x="3707904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7" action="ppaction://hlinksldjump"/>
            <a:extLst>
              <a:ext uri="{FF2B5EF4-FFF2-40B4-BE49-F238E27FC236}">
                <a16:creationId xmlns:a16="http://schemas.microsoft.com/office/drawing/2014/main" id="{D1F7E7BC-F09B-4534-9A56-B47DC1BA0056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179940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573016"/>
            <a:ext cx="8784976" cy="1915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BDC98E-24E1-4C21-9A34-553B0B499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80375"/>
            <a:ext cx="8784976" cy="307442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476672"/>
            <a:ext cx="8784976" cy="5012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5" action="ppaction://hlinksldjump"/>
            <a:extLst>
              <a:ext uri="{FF2B5EF4-FFF2-40B4-BE49-F238E27FC236}">
                <a16:creationId xmlns:a16="http://schemas.microsoft.com/office/drawing/2014/main" id="{542823B8-FFB1-495D-9648-AC0230B830B2}"/>
              </a:ext>
            </a:extLst>
          </p:cNvPr>
          <p:cNvSpPr/>
          <p:nvPr/>
        </p:nvSpPr>
        <p:spPr>
          <a:xfrm>
            <a:off x="4427984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2H Q2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84C737-C19D-4B73-9CDE-E4B29092FF30}"/>
              </a:ext>
            </a:extLst>
          </p:cNvPr>
          <p:cNvCxnSpPr>
            <a:cxnSpLocks/>
            <a:stCxn id="16" idx="3"/>
            <a:endCxn id="11" idx="1"/>
          </p:cNvCxnSpPr>
          <p:nvPr/>
        </p:nvCxnSpPr>
        <p:spPr>
          <a:xfrm flipV="1">
            <a:off x="3707904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6" action="ppaction://hlinksldjump"/>
            <a:extLst>
              <a:ext uri="{FF2B5EF4-FFF2-40B4-BE49-F238E27FC236}">
                <a16:creationId xmlns:a16="http://schemas.microsoft.com/office/drawing/2014/main" id="{66433CE1-4DFA-479E-88E6-98E4EFC679CD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353452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6632"/>
          <a:stretch/>
        </p:blipFill>
        <p:spPr>
          <a:xfrm>
            <a:off x="323528" y="2373816"/>
            <a:ext cx="8496944" cy="429554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427984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cxnSpLocks/>
            <a:stCxn id="20" idx="3"/>
            <a:endCxn id="21" idx="1"/>
          </p:cNvCxnSpPr>
          <p:nvPr/>
        </p:nvCxnSpPr>
        <p:spPr>
          <a:xfrm flipV="1">
            <a:off x="3707904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  <a:extLst>
              <a:ext uri="{FF2B5EF4-FFF2-40B4-BE49-F238E27FC236}">
                <a16:creationId xmlns:a16="http://schemas.microsoft.com/office/drawing/2014/main" id="{D1F7E7BC-F09B-4534-9A56-B47DC1BA0056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1052736"/>
            <a:ext cx="8496944" cy="222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9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484784"/>
            <a:ext cx="8784974" cy="246605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484784"/>
            <a:ext cx="8784976" cy="2466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id="{542823B8-FFB1-495D-9648-AC0230B830B2}"/>
              </a:ext>
            </a:extLst>
          </p:cNvPr>
          <p:cNvSpPr/>
          <p:nvPr/>
        </p:nvSpPr>
        <p:spPr>
          <a:xfrm>
            <a:off x="4427984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3H Q4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84C737-C19D-4B73-9CDE-E4B29092FF30}"/>
              </a:ext>
            </a:extLst>
          </p:cNvPr>
          <p:cNvCxnSpPr>
            <a:cxnSpLocks/>
            <a:stCxn id="16" idx="3"/>
            <a:endCxn id="11" idx="1"/>
          </p:cNvCxnSpPr>
          <p:nvPr/>
        </p:nvCxnSpPr>
        <p:spPr>
          <a:xfrm flipV="1">
            <a:off x="3707904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  <a:extLst>
              <a:ext uri="{FF2B5EF4-FFF2-40B4-BE49-F238E27FC236}">
                <a16:creationId xmlns:a16="http://schemas.microsoft.com/office/drawing/2014/main" id="{66433CE1-4DFA-479E-88E6-98E4EFC679CD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188922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556792"/>
            <a:ext cx="8640956" cy="50729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427984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cxnSpLocks/>
            <a:stCxn id="20" idx="3"/>
            <a:endCxn id="21" idx="1"/>
          </p:cNvCxnSpPr>
          <p:nvPr/>
        </p:nvCxnSpPr>
        <p:spPr>
          <a:xfrm flipV="1">
            <a:off x="3707904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  <a:extLst>
              <a:ext uri="{FF2B5EF4-FFF2-40B4-BE49-F238E27FC236}">
                <a16:creationId xmlns:a16="http://schemas.microsoft.com/office/drawing/2014/main" id="{D1F7E7BC-F09B-4534-9A56-B47DC1BA0056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1052736"/>
            <a:ext cx="8640958" cy="158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2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484784"/>
            <a:ext cx="8784974" cy="289791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484784"/>
            <a:ext cx="8784976" cy="2897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427984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cxnSpLocks/>
            <a:stCxn id="21" idx="3"/>
            <a:endCxn id="18" idx="1"/>
          </p:cNvCxnSpPr>
          <p:nvPr/>
        </p:nvCxnSpPr>
        <p:spPr>
          <a:xfrm flipV="1">
            <a:off x="3707904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  <a:extLst>
              <a:ext uri="{FF2B5EF4-FFF2-40B4-BE49-F238E27FC236}">
                <a16:creationId xmlns:a16="http://schemas.microsoft.com/office/drawing/2014/main" id="{D1F7E7BC-F09B-4534-9A56-B47DC1BA0056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419098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077072"/>
            <a:ext cx="8640958" cy="25849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cxnSpLocks/>
            <a:stCxn id="20" idx="3"/>
            <a:endCxn id="21" idx="1"/>
          </p:cNvCxnSpPr>
          <p:nvPr/>
        </p:nvCxnSpPr>
        <p:spPr>
          <a:xfrm flipV="1">
            <a:off x="3707904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  <a:extLst>
              <a:ext uri="{FF2B5EF4-FFF2-40B4-BE49-F238E27FC236}">
                <a16:creationId xmlns:a16="http://schemas.microsoft.com/office/drawing/2014/main" id="{D1F7E7BC-F09B-4534-9A56-B47DC1BA0056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052736"/>
            <a:ext cx="8640960" cy="383535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74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784976" cy="176450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484784"/>
            <a:ext cx="8784976" cy="1764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cxnSpLocks/>
            <a:stCxn id="16" idx="3"/>
            <a:endCxn id="11" idx="1"/>
          </p:cNvCxnSpPr>
          <p:nvPr/>
        </p:nvCxnSpPr>
        <p:spPr>
          <a:xfrm flipV="1">
            <a:off x="3707904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  <a:extLst>
              <a:ext uri="{FF2B5EF4-FFF2-40B4-BE49-F238E27FC236}">
                <a16:creationId xmlns:a16="http://schemas.microsoft.com/office/drawing/2014/main" id="{D1F7E7BC-F09B-4534-9A56-B47DC1BA0056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656" y="3356992"/>
            <a:ext cx="6192688" cy="175475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75656" y="3356992"/>
            <a:ext cx="6192688" cy="1754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5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012922"/>
            <a:ext cx="8640956" cy="458443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5" action="ppaction://hlinksldjump"/>
            <a:extLst>
              <a:ext uri="{FF2B5EF4-FFF2-40B4-BE49-F238E27FC236}">
                <a16:creationId xmlns:a16="http://schemas.microsoft.com/office/drawing/2014/main" id="{AF6D0644-C883-4836-9920-9971FF640A39}"/>
              </a:ext>
            </a:extLst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A3FF536-FABC-4EB9-9592-F050B3E0434F}"/>
              </a:ext>
            </a:extLst>
          </p:cNvPr>
          <p:cNvCxnSpPr>
            <a:cxnSpLocks/>
            <a:stCxn id="27" idx="3"/>
            <a:endCxn id="24" idx="1"/>
          </p:cNvCxnSpPr>
          <p:nvPr/>
        </p:nvCxnSpPr>
        <p:spPr>
          <a:xfrm flipV="1">
            <a:off x="3707904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6" action="ppaction://hlinksldjump"/>
            <a:extLst>
              <a:ext uri="{FF2B5EF4-FFF2-40B4-BE49-F238E27FC236}">
                <a16:creationId xmlns:a16="http://schemas.microsoft.com/office/drawing/2014/main" id="{EEF12DCD-32A6-4F5B-A402-B968015AAADD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1052736"/>
            <a:ext cx="8640958" cy="13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7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628800"/>
            <a:ext cx="8784974" cy="16065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3" y="1628800"/>
            <a:ext cx="8784974" cy="1606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id="{AF6D0644-C883-4836-9920-9971FF640A39}"/>
              </a:ext>
            </a:extLst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3FF536-FABC-4EB9-9592-F050B3E0434F}"/>
              </a:ext>
            </a:extLst>
          </p:cNvPr>
          <p:cNvCxnSpPr>
            <a:cxnSpLocks/>
            <a:stCxn id="17" idx="3"/>
            <a:endCxn id="11" idx="1"/>
          </p:cNvCxnSpPr>
          <p:nvPr/>
        </p:nvCxnSpPr>
        <p:spPr>
          <a:xfrm flipV="1">
            <a:off x="3707904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EEF12DCD-32A6-4F5B-A402-B968015AAADD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101567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173886"/>
            <a:ext cx="8784976" cy="3639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80728"/>
            <a:ext cx="8784976" cy="45199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6" action="ppaction://hlinksldjump"/>
            <a:extLst>
              <a:ext uri="{FF2B5EF4-FFF2-40B4-BE49-F238E27FC236}">
                <a16:creationId xmlns:a16="http://schemas.microsoft.com/office/drawing/2014/main" id="{AF6D0644-C883-4836-9920-9971FF640A39}"/>
              </a:ext>
            </a:extLst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A3FF536-FABC-4EB9-9592-F050B3E0434F}"/>
              </a:ext>
            </a:extLst>
          </p:cNvPr>
          <p:cNvCxnSpPr>
            <a:cxnSpLocks/>
            <a:stCxn id="27" idx="3"/>
            <a:endCxn id="24" idx="1"/>
          </p:cNvCxnSpPr>
          <p:nvPr/>
        </p:nvCxnSpPr>
        <p:spPr>
          <a:xfrm flipV="1">
            <a:off x="3707904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7" action="ppaction://hlinksldjump"/>
            <a:extLst>
              <a:ext uri="{FF2B5EF4-FFF2-40B4-BE49-F238E27FC236}">
                <a16:creationId xmlns:a16="http://schemas.microsoft.com/office/drawing/2014/main" id="{EEF12DCD-32A6-4F5B-A402-B968015AAADD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231000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0808"/>
            <a:ext cx="8784976" cy="126006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3" y="1700808"/>
            <a:ext cx="8784974" cy="1257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  <a:extLst>
              <a:ext uri="{FF2B5EF4-FFF2-40B4-BE49-F238E27FC236}">
                <a16:creationId xmlns:a16="http://schemas.microsoft.com/office/drawing/2014/main" id="{AF6D0644-C883-4836-9920-9971FF640A39}"/>
              </a:ext>
            </a:extLst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A3FF536-FABC-4EB9-9592-F050B3E0434F}"/>
              </a:ext>
            </a:extLst>
          </p:cNvPr>
          <p:cNvCxnSpPr>
            <a:cxnSpLocks/>
            <a:stCxn id="20" idx="3"/>
            <a:endCxn id="13" idx="1"/>
          </p:cNvCxnSpPr>
          <p:nvPr/>
        </p:nvCxnSpPr>
        <p:spPr>
          <a:xfrm flipV="1">
            <a:off x="3707904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  <a:extLst>
              <a:ext uri="{FF2B5EF4-FFF2-40B4-BE49-F238E27FC236}">
                <a16:creationId xmlns:a16="http://schemas.microsoft.com/office/drawing/2014/main" id="{EEF12DCD-32A6-4F5B-A402-B968015AAADD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34353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343706"/>
            <a:ext cx="8496942" cy="33976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8496944" cy="31304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5" action="ppaction://hlinksldjump"/>
            <a:extLst>
              <a:ext uri="{FF2B5EF4-FFF2-40B4-BE49-F238E27FC236}">
                <a16:creationId xmlns:a16="http://schemas.microsoft.com/office/drawing/2014/main" id="{AF6D0644-C883-4836-9920-9971FF640A39}"/>
              </a:ext>
            </a:extLst>
          </p:cNvPr>
          <p:cNvSpPr/>
          <p:nvPr/>
        </p:nvSpPr>
        <p:spPr>
          <a:xfrm>
            <a:off x="4427984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A3FF536-FABC-4EB9-9592-F050B3E0434F}"/>
              </a:ext>
            </a:extLst>
          </p:cNvPr>
          <p:cNvCxnSpPr>
            <a:cxnSpLocks/>
            <a:stCxn id="27" idx="3"/>
            <a:endCxn id="24" idx="1"/>
          </p:cNvCxnSpPr>
          <p:nvPr/>
        </p:nvCxnSpPr>
        <p:spPr>
          <a:xfrm flipV="1">
            <a:off x="3707904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6" action="ppaction://hlinksldjump"/>
            <a:extLst>
              <a:ext uri="{FF2B5EF4-FFF2-40B4-BE49-F238E27FC236}">
                <a16:creationId xmlns:a16="http://schemas.microsoft.com/office/drawing/2014/main" id="{EEF12DCD-32A6-4F5B-A402-B968015AAADD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762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060848"/>
            <a:ext cx="8784972" cy="206358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3" y="2060847"/>
            <a:ext cx="8784974" cy="2063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id="{AF6D0644-C883-4836-9920-9971FF640A39}"/>
              </a:ext>
            </a:extLst>
          </p:cNvPr>
          <p:cNvSpPr/>
          <p:nvPr/>
        </p:nvSpPr>
        <p:spPr>
          <a:xfrm>
            <a:off x="4427984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3FF536-FABC-4EB9-9592-F050B3E0434F}"/>
              </a:ext>
            </a:extLst>
          </p:cNvPr>
          <p:cNvCxnSpPr>
            <a:cxnSpLocks/>
            <a:stCxn id="17" idx="3"/>
            <a:endCxn id="11" idx="1"/>
          </p:cNvCxnSpPr>
          <p:nvPr/>
        </p:nvCxnSpPr>
        <p:spPr>
          <a:xfrm flipV="1">
            <a:off x="3707904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EEF12DCD-32A6-4F5B-A402-B968015AAADD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407615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3133040"/>
            <a:ext cx="7776862" cy="35363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685423"/>
            <a:ext cx="7776864" cy="349574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6" action="ppaction://hlinksldjump"/>
            <a:extLst>
              <a:ext uri="{FF2B5EF4-FFF2-40B4-BE49-F238E27FC236}">
                <a16:creationId xmlns:a16="http://schemas.microsoft.com/office/drawing/2014/main" id="{AF6D0644-C883-4836-9920-9971FF640A39}"/>
              </a:ext>
            </a:extLst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Q14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A3FF536-FABC-4EB9-9592-F050B3E0434F}"/>
              </a:ext>
            </a:extLst>
          </p:cNvPr>
          <p:cNvCxnSpPr>
            <a:cxnSpLocks/>
            <a:stCxn id="27" idx="3"/>
            <a:endCxn id="24" idx="1"/>
          </p:cNvCxnSpPr>
          <p:nvPr/>
        </p:nvCxnSpPr>
        <p:spPr>
          <a:xfrm flipV="1">
            <a:off x="3707904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7" action="ppaction://hlinksldjump"/>
            <a:extLst>
              <a:ext uri="{FF2B5EF4-FFF2-40B4-BE49-F238E27FC236}">
                <a16:creationId xmlns:a16="http://schemas.microsoft.com/office/drawing/2014/main" id="{EEF12DCD-32A6-4F5B-A402-B968015AAADD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136040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628800"/>
            <a:ext cx="8784974" cy="247127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79513" y="1628800"/>
            <a:ext cx="8784974" cy="2471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  <a:extLst>
              <a:ext uri="{FF2B5EF4-FFF2-40B4-BE49-F238E27FC236}">
                <a16:creationId xmlns:a16="http://schemas.microsoft.com/office/drawing/2014/main" id="{CA6CB2B8-27D0-440F-A49E-698A49E03060}"/>
              </a:ext>
            </a:extLst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Q14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1470A06-E1FF-4E3E-8952-F42072C1F1CA}"/>
              </a:ext>
            </a:extLst>
          </p:cNvPr>
          <p:cNvCxnSpPr>
            <a:cxnSpLocks/>
            <a:stCxn id="20" idx="3"/>
            <a:endCxn id="13" idx="1"/>
          </p:cNvCxnSpPr>
          <p:nvPr/>
        </p:nvCxnSpPr>
        <p:spPr>
          <a:xfrm flipV="1">
            <a:off x="3707904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  <a:extLst>
              <a:ext uri="{FF2B5EF4-FFF2-40B4-BE49-F238E27FC236}">
                <a16:creationId xmlns:a16="http://schemas.microsoft.com/office/drawing/2014/main" id="{AECF1DF7-BD19-4EAF-84CD-06A54441515C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12229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31677</TotalTime>
  <Words>167</Words>
  <Application>Microsoft Office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Theme1</vt:lpstr>
      <vt:lpstr>FDPR mixed context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2819</cp:revision>
  <cp:lastPrinted>2019-03-09T08:19:56Z</cp:lastPrinted>
  <dcterms:created xsi:type="dcterms:W3CDTF">2014-02-21T20:01:10Z</dcterms:created>
  <dcterms:modified xsi:type="dcterms:W3CDTF">2020-11-10T15:33:54Z</dcterms:modified>
</cp:coreProperties>
</file>