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3023936" y="3321040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2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Q15*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FD22DA1-47EC-4BD8-99AE-8CFE213B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FDPR mixed context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8D4CCE-AB03-455E-BD97-B0C1C6AF705E}"/>
              </a:ext>
            </a:extLst>
          </p:cNvPr>
          <p:cNvSpPr/>
          <p:nvPr/>
        </p:nvSpPr>
        <p:spPr>
          <a:xfrm>
            <a:off x="52650" y="6504733"/>
            <a:ext cx="990958" cy="297174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E4B865-3D05-4FB3-A92E-60C9AC88F857}"/>
              </a:ext>
            </a:extLst>
          </p:cNvPr>
          <p:cNvSpPr/>
          <p:nvPr/>
        </p:nvSpPr>
        <p:spPr>
          <a:xfrm>
            <a:off x="1132770" y="6516202"/>
            <a:ext cx="990958" cy="29717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ECA776-A627-46A2-B50D-123A3BAC715B}"/>
              </a:ext>
            </a:extLst>
          </p:cNvPr>
          <p:cNvSpPr/>
          <p:nvPr/>
        </p:nvSpPr>
        <p:spPr>
          <a:xfrm>
            <a:off x="2212890" y="6525344"/>
            <a:ext cx="1278990" cy="29717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Percentages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C5ED9D-26D3-4346-8A68-89FC2246D295}"/>
              </a:ext>
            </a:extLst>
          </p:cNvPr>
          <p:cNvSpPr/>
          <p:nvPr/>
        </p:nvSpPr>
        <p:spPr>
          <a:xfrm>
            <a:off x="3581042" y="6525344"/>
            <a:ext cx="756878" cy="2971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Ratios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8D4CCE-AB03-455E-BD97-B0C1C6AF705E}"/>
              </a:ext>
            </a:extLst>
          </p:cNvPr>
          <p:cNvSpPr/>
          <p:nvPr/>
        </p:nvSpPr>
        <p:spPr>
          <a:xfrm>
            <a:off x="4427984" y="6525344"/>
            <a:ext cx="1224136" cy="2971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*And Surds!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292080" y="2492896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Q4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5292080" y="3033008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5292080" y="3573016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rgbClr val="7030A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Q4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5292080" y="4113128"/>
            <a:ext cx="972000" cy="46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7030A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12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12094"/>
            <a:ext cx="7632848" cy="61132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cxnSpLocks/>
            <a:endCxn id="15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11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628800"/>
            <a:ext cx="8640958" cy="26722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628800"/>
            <a:ext cx="8640957" cy="2672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cxnSpLocks/>
            <a:endCxn id="11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64000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110138"/>
            <a:ext cx="8640958" cy="1911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041028"/>
            <a:ext cx="8640958" cy="22520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124744"/>
            <a:ext cx="8640960" cy="981384"/>
          </a:xfrm>
          <a:prstGeom prst="rect">
            <a:avLst/>
          </a:prstGeom>
        </p:spPr>
      </p:pic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cxnSpLocks/>
            <a:endCxn id="15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8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45703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628800"/>
            <a:ext cx="8640958" cy="17989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628800"/>
            <a:ext cx="864095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21" y="2420888"/>
            <a:ext cx="8640957" cy="1006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cxnSpLocks/>
            <a:endCxn id="23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109480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202812"/>
            <a:ext cx="8352926" cy="445237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cxnSpLocks/>
            <a:endCxn id="15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260877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628800"/>
            <a:ext cx="8640958" cy="29640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628800"/>
            <a:ext cx="8640957" cy="296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cxnSpLocks/>
            <a:endCxn id="13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120786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492972"/>
            <a:ext cx="6336704" cy="23204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3789040"/>
            <a:ext cx="6336702" cy="1761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166656"/>
            <a:ext cx="6336704" cy="219844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cxnSpLocks/>
            <a:endCxn id="15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8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03648" y="404664"/>
            <a:ext cx="6336704" cy="19715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03648" y="5543954"/>
            <a:ext cx="6336704" cy="90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23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053628"/>
            <a:ext cx="8640958" cy="20315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2" y="1052736"/>
            <a:ext cx="8640956" cy="193478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052736"/>
            <a:ext cx="8640957" cy="845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cxnSpLocks/>
            <a:endCxn id="11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6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21" y="1897982"/>
            <a:ext cx="8640957" cy="1089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1" y="3018114"/>
            <a:ext cx="8640957" cy="206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6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8720"/>
            <a:ext cx="8064896" cy="552349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cxnSpLocks/>
            <a:endCxn id="15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2" name="Straight Connector 2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465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772816"/>
            <a:ext cx="8640958" cy="168047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772816"/>
            <a:ext cx="8640957" cy="1680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427984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cxnSpLocks/>
            <a:endCxn id="14" idx="1"/>
          </p:cNvCxnSpPr>
          <p:nvPr/>
        </p:nvCxnSpPr>
        <p:spPr>
          <a:xfrm flipV="1">
            <a:off x="3635896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  <a:extLst>
              <a:ext uri="{FF2B5EF4-FFF2-40B4-BE49-F238E27FC236}">
                <a16:creationId xmlns:a16="http://schemas.microsoft.com/office/drawing/2014/main" id="{7891099C-DA22-46AA-8809-682E027A0734}"/>
              </a:ext>
            </a:extLst>
          </p:cNvPr>
          <p:cNvSpPr/>
          <p:nvPr/>
        </p:nvSpPr>
        <p:spPr>
          <a:xfrm>
            <a:off x="1763688" y="35483"/>
            <a:ext cx="194421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FDPR mixed context</a:t>
            </a:r>
          </a:p>
        </p:txBody>
      </p:sp>
    </p:spTree>
    <p:extLst>
      <p:ext uri="{BB962C8B-B14F-4D97-AF65-F5344CB8AC3E}">
        <p14:creationId xmlns:p14="http://schemas.microsoft.com/office/powerpoint/2010/main" val="1045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31694</TotalTime>
  <Words>116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FDPR mixed context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2818</cp:revision>
  <cp:lastPrinted>2019-03-09T08:19:56Z</cp:lastPrinted>
  <dcterms:created xsi:type="dcterms:W3CDTF">2014-02-21T20:01:10Z</dcterms:created>
  <dcterms:modified xsi:type="dcterms:W3CDTF">2020-11-10T16:45:46Z</dcterms:modified>
</cp:coreProperties>
</file>