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23.xml"/><Relationship Id="rId5" Type="http://schemas.openxmlformats.org/officeDocument/2006/relationships/slide" Target="slide6.xml"/><Relationship Id="rId10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.png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34" name="Rectangle 33">
            <a:hlinkClick r:id="rId3" action="ppaction://hlinksldjump"/>
          </p:cNvPr>
          <p:cNvSpPr/>
          <p:nvPr/>
        </p:nvSpPr>
        <p:spPr>
          <a:xfrm>
            <a:off x="2699920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0C6F3F-85FE-4CCE-8DAC-5E377A08B396}"/>
              </a:ext>
            </a:extLst>
          </p:cNvPr>
          <p:cNvSpPr/>
          <p:nvPr/>
        </p:nvSpPr>
        <p:spPr>
          <a:xfrm>
            <a:off x="35496" y="6516202"/>
            <a:ext cx="936104" cy="2971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Context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860288" y="24208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860160" y="2997008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860160" y="3573072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860160" y="414913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8" action="ppaction://hlinksldjump"/>
          </p:cNvPr>
          <p:cNvSpPr/>
          <p:nvPr/>
        </p:nvSpPr>
        <p:spPr>
          <a:xfrm>
            <a:off x="6084296" y="2420888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9" action="ppaction://hlinksldjump"/>
          </p:cNvPr>
          <p:cNvSpPr/>
          <p:nvPr/>
        </p:nvSpPr>
        <p:spPr>
          <a:xfrm>
            <a:off x="6084296" y="299689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0" action="ppaction://hlinksldjump"/>
          </p:cNvPr>
          <p:cNvSpPr/>
          <p:nvPr/>
        </p:nvSpPr>
        <p:spPr>
          <a:xfrm>
            <a:off x="6084296" y="357301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1" action="ppaction://hlinksldjump"/>
          </p:cNvPr>
          <p:cNvSpPr/>
          <p:nvPr/>
        </p:nvSpPr>
        <p:spPr>
          <a:xfrm>
            <a:off x="6084168" y="4149080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29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86150"/>
            <a:ext cx="8496944" cy="24148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9" y="3582254"/>
            <a:ext cx="8496942" cy="7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7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49148"/>
            <a:ext cx="7543800" cy="33159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0100" y="1049148"/>
            <a:ext cx="7543800" cy="3315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2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162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40668"/>
            <a:ext cx="6480720" cy="55086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331640" y="440668"/>
            <a:ext cx="6480720" cy="5508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2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087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836712"/>
            <a:ext cx="7553325" cy="3838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8" y="4653136"/>
            <a:ext cx="7553324" cy="87434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800100" y="836712"/>
            <a:ext cx="7543800" cy="4690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2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6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682" y="1556792"/>
            <a:ext cx="8444636" cy="158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6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1" y="2132856"/>
            <a:ext cx="7543798" cy="13657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0100" y="2132856"/>
            <a:ext cx="7543800" cy="136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2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323528" y="1052736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height of Zak is 1.86 metres.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height of Fred is 1.6 metres.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Write the height of Zak as a fraction of the height of Fred.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Give your answer in its simplest form.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[3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50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768"/>
            <a:ext cx="8496944" cy="311554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8" y="1340768"/>
            <a:ext cx="8496944" cy="3115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17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63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04654"/>
            <a:ext cx="7056784" cy="63709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43608" y="404654"/>
            <a:ext cx="7056784" cy="6370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17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01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628800"/>
            <a:ext cx="8496944" cy="137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7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640960" cy="5085224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553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8208912" cy="46467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44" y="548680"/>
            <a:ext cx="8208912" cy="4646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80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620688"/>
            <a:ext cx="8208910" cy="510956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44" y="548680"/>
            <a:ext cx="8208912" cy="5181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81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8208912" cy="497282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44" y="546718"/>
            <a:ext cx="8208912" cy="4974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63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484784"/>
            <a:ext cx="8640958" cy="208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9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348880"/>
            <a:ext cx="8208912" cy="141064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44" y="2348880"/>
            <a:ext cx="8208912" cy="1410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2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5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00808"/>
            <a:ext cx="8640958" cy="264391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700808"/>
            <a:ext cx="8640960" cy="2643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1" idx="3"/>
            <a:endCxn id="2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48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268760"/>
            <a:ext cx="8640958" cy="133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3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1412776"/>
            <a:ext cx="7776862" cy="331347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83568" y="1412776"/>
            <a:ext cx="7756115" cy="3313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1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496944" cy="312119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85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852936"/>
            <a:ext cx="7543800" cy="3905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0100" y="2852935"/>
            <a:ext cx="7543800" cy="390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17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8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628800"/>
            <a:ext cx="8640960" cy="878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3059354"/>
            <a:ext cx="8640958" cy="73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4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908720"/>
            <a:ext cx="7543800" cy="42559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0100" y="903511"/>
            <a:ext cx="7543800" cy="1772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800100" y="2676179"/>
            <a:ext cx="7543800" cy="2488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4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31749</TotalTime>
  <Words>216</Words>
  <Application>Microsoft Office PowerPoint</Application>
  <PresentationFormat>On-screen Show (4:3)</PresentationFormat>
  <Paragraphs>91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Theme1</vt:lpstr>
      <vt:lpstr>Fractions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2816</cp:revision>
  <cp:lastPrinted>2019-03-09T08:19:56Z</cp:lastPrinted>
  <dcterms:created xsi:type="dcterms:W3CDTF">2014-02-21T20:01:10Z</dcterms:created>
  <dcterms:modified xsi:type="dcterms:W3CDTF">2020-11-09T09:07:31Z</dcterms:modified>
</cp:coreProperties>
</file>