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.xml"/><Relationship Id="rId7" Type="http://schemas.openxmlformats.org/officeDocument/2006/relationships/slide" Target="slide11.xml"/><Relationship Id="rId12" Type="http://schemas.openxmlformats.org/officeDocument/2006/relationships/slide" Target="slide2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0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9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8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sp>
        <p:nvSpPr>
          <p:cNvPr id="72" name="Rectangle 71">
            <a:hlinkClick r:id="rId2" action="ppaction://hlinksldjump"/>
          </p:cNvPr>
          <p:cNvSpPr/>
          <p:nvPr/>
        </p:nvSpPr>
        <p:spPr>
          <a:xfrm>
            <a:off x="2879920" y="306896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6260" y="6290624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Graphs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879920" y="360907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Q24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292080" y="256490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2017 1H Q29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5292080" y="310501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 2H Q27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5292080" y="3645024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 1H Q29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5292080" y="418503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 1H Q25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6336304" y="256490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 1H Q30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0" action="ppaction://hlinksldjump"/>
          </p:cNvPr>
          <p:cNvSpPr/>
          <p:nvPr/>
        </p:nvSpPr>
        <p:spPr>
          <a:xfrm>
            <a:off x="6336304" y="3104912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 1H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1" action="ppaction://hlinksldjump"/>
          </p:cNvPr>
          <p:cNvSpPr/>
          <p:nvPr/>
        </p:nvSpPr>
        <p:spPr>
          <a:xfrm>
            <a:off x="6336304" y="364502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 1H Q26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2" action="ppaction://hlinksldjump"/>
          </p:cNvPr>
          <p:cNvSpPr/>
          <p:nvPr/>
        </p:nvSpPr>
        <p:spPr>
          <a:xfrm>
            <a:off x="6336304" y="418513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 1H Q27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8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20688"/>
            <a:ext cx="7920880" cy="491108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11559" y="536450"/>
            <a:ext cx="7920881" cy="4995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endCxn id="12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72175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endCxn id="16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776" y="873256"/>
            <a:ext cx="4032448" cy="38560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75725" y="404664"/>
            <a:ext cx="5022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Here is a sketch of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y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= sin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° for –360 </a:t>
            </a:r>
            <a:r>
              <a:rPr lang="en-GB" dirty="0">
                <a:solidFill>
                  <a:srgbClr val="000000"/>
                </a:solidFill>
                <a:latin typeface="Cambria Math" panose="02040503050406030204" pitchFamily="18" charset="0"/>
              </a:rPr>
              <a:t>⩽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 </a:t>
            </a:r>
            <a:r>
              <a:rPr lang="en-GB" dirty="0">
                <a:solidFill>
                  <a:srgbClr val="000000"/>
                </a:solidFill>
                <a:latin typeface="Cambria Math" panose="02040503050406030204" pitchFamily="18" charset="0"/>
              </a:rPr>
              <a:t>⩽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360 	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91680" y="4789643"/>
            <a:ext cx="6966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(a)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Write down the coordinates of P.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[1 mark]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1680" y="5544917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(b)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Write down the coordinates of Q.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[1 mark]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7335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980729"/>
            <a:ext cx="7920882" cy="415446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11559" y="2985955"/>
            <a:ext cx="7920881" cy="2149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endCxn id="11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1559" y="980728"/>
            <a:ext cx="7920881" cy="2005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39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1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endCxn id="16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8394" y="476672"/>
            <a:ext cx="6227212" cy="4901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8394" y="5373216"/>
            <a:ext cx="6227212" cy="77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9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132857"/>
            <a:ext cx="7543800" cy="155257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800100" y="2869509"/>
            <a:ext cx="7543800" cy="815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800100" y="2132856"/>
            <a:ext cx="7543800" cy="736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endCxn id="12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253291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1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Q30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endCxn id="16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755576" y="1990581"/>
            <a:ext cx="7684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Show that the value of cos 30° × tan 60° + sin 30° is an integer.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[3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3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02806"/>
            <a:ext cx="8064896" cy="565238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39552" y="602805"/>
            <a:ext cx="8064896" cy="5652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Q30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endCxn id="14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279639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8496944" cy="168507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endCxn id="16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265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2348880"/>
            <a:ext cx="7448550" cy="90487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47724" y="2348880"/>
            <a:ext cx="7448551" cy="904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endCxn id="11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418989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980728"/>
            <a:ext cx="8784974" cy="450356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endCxn id="17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146692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endCxn id="18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321810"/>
            <a:ext cx="8640960" cy="102707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901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904" y="476672"/>
            <a:ext cx="5236192" cy="633670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53904" y="476671"/>
            <a:ext cx="5236192" cy="633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endCxn id="14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78469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533392"/>
            <a:ext cx="6912768" cy="606396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115616" y="533391"/>
            <a:ext cx="6912768" cy="6063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endCxn id="11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160880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endCxn id="17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680" y="423394"/>
            <a:ext cx="5760640" cy="3912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80" y="4365104"/>
            <a:ext cx="5760640" cy="229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0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2276872"/>
            <a:ext cx="7515225" cy="153352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14387" y="2276871"/>
            <a:ext cx="7515225" cy="792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endCxn id="13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4387" y="3068959"/>
            <a:ext cx="7515225" cy="74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44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772816"/>
            <a:ext cx="8784974" cy="185443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772815"/>
            <a:ext cx="8784974" cy="1854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endCxn id="18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167084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35180"/>
            <a:ext cx="4204587" cy="364189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130" y="553546"/>
            <a:ext cx="4392489" cy="2875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5462" y="3429000"/>
            <a:ext cx="4419158" cy="2435046"/>
          </a:xfrm>
          <a:prstGeom prst="rect">
            <a:avLst/>
          </a:prstGeom>
        </p:spPr>
      </p:pic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231402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9" y="620688"/>
            <a:ext cx="8352922" cy="510083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95539" y="606637"/>
            <a:ext cx="8352922" cy="2606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95540" y="3212976"/>
            <a:ext cx="8352921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5538" y="4941168"/>
            <a:ext cx="8352923" cy="780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187713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340768"/>
            <a:ext cx="8640960" cy="165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8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04664"/>
            <a:ext cx="5328592" cy="640257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907703" y="404663"/>
            <a:ext cx="5328593" cy="6402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endCxn id="16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7350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532" y="1266819"/>
            <a:ext cx="3290474" cy="552449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504858"/>
            <a:ext cx="4248472" cy="691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8014" y="1340768"/>
            <a:ext cx="4410490" cy="1009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016" y="2420888"/>
            <a:ext cx="4392488" cy="2937028"/>
          </a:xfrm>
          <a:prstGeom prst="rect">
            <a:avLst/>
          </a:prstGeom>
        </p:spPr>
      </p:pic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endCxn id="16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338440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04664"/>
            <a:ext cx="7920880" cy="541774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11559" y="404663"/>
            <a:ext cx="7920881" cy="5417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endCxn id="12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413973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31752</TotalTime>
  <Words>339</Words>
  <Application>Microsoft Office PowerPoint</Application>
  <PresentationFormat>On-screen Show (4:3)</PresentationFormat>
  <Paragraphs>84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Comic Sans MS</vt:lpstr>
      <vt:lpstr>Times New Roman</vt:lpstr>
      <vt:lpstr>Theme1</vt:lpstr>
      <vt:lpstr>Trig Exact Values &amp;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2822</cp:revision>
  <cp:lastPrinted>2019-03-09T08:19:56Z</cp:lastPrinted>
  <dcterms:created xsi:type="dcterms:W3CDTF">2014-02-21T20:01:10Z</dcterms:created>
  <dcterms:modified xsi:type="dcterms:W3CDTF">2020-11-09T09:22:08Z</dcterms:modified>
</cp:coreProperties>
</file>