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7.png"/><Relationship Id="rId7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73" name="Rectangle 72">
            <a:hlinkClick r:id="rId2" action="ppaction://hlinksldjump"/>
          </p:cNvPr>
          <p:cNvSpPr/>
          <p:nvPr/>
        </p:nvSpPr>
        <p:spPr>
          <a:xfrm>
            <a:off x="3059832" y="27448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6260" y="629062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Graphs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059940" y="3284984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059940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968152" y="274497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4" y="5733256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Solving equations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68152" y="3284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968152" y="382509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6048272" y="274497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6048272" y="32850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6048272" y="382509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688652"/>
            <a:ext cx="8496942" cy="2476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9554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426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9996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4"/>
            <a:ext cx="849694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9" y="2276872"/>
            <a:ext cx="8496942" cy="56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9221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24" y="400586"/>
            <a:ext cx="5602752" cy="64127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4130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196752"/>
            <a:ext cx="7124700" cy="20383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09648" y="1196751"/>
            <a:ext cx="7124702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9649" y="2204864"/>
            <a:ext cx="7124701" cy="6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9648" y="2833121"/>
            <a:ext cx="7124702" cy="401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5959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36812"/>
            <a:ext cx="8640958" cy="45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2580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4583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628800"/>
            <a:ext cx="8601074" cy="19421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556792"/>
            <a:ext cx="8601076" cy="2014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13299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98370"/>
            <a:ext cx="8496944" cy="2738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482924"/>
            <a:ext cx="8496942" cy="2250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496944" cy="35870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3504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772816"/>
            <a:ext cx="8601076" cy="17753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772815"/>
            <a:ext cx="8601076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462" y="2492896"/>
            <a:ext cx="8601076" cy="108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89066"/>
            <a:ext cx="7632846" cy="2152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4745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3358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772816"/>
            <a:ext cx="8601076" cy="20680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772815"/>
            <a:ext cx="8601076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462" y="3212976"/>
            <a:ext cx="86010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3205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911088"/>
            <a:ext cx="7632848" cy="17582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76672"/>
            <a:ext cx="7632846" cy="4698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endCxn id="22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24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2" y="1628800"/>
            <a:ext cx="8786116" cy="18400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8941" y="2171505"/>
            <a:ext cx="8784973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1628800"/>
            <a:ext cx="8784973" cy="542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898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093296"/>
            <a:ext cx="5328592" cy="70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5762186"/>
            <a:ext cx="5328592" cy="8351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endCxn id="22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414178"/>
            <a:ext cx="5328592" cy="5597596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143125" y="1495416"/>
            <a:ext cx="4662488" cy="895704"/>
          </a:xfrm>
          <a:custGeom>
            <a:avLst/>
            <a:gdLst>
              <a:gd name="connsiteX0" fmla="*/ 0 w 4662488"/>
              <a:gd name="connsiteY0" fmla="*/ 471497 h 895704"/>
              <a:gd name="connsiteX1" fmla="*/ 366713 w 4662488"/>
              <a:gd name="connsiteY1" fmla="*/ 238134 h 895704"/>
              <a:gd name="connsiteX2" fmla="*/ 747713 w 4662488"/>
              <a:gd name="connsiteY2" fmla="*/ 90497 h 895704"/>
              <a:gd name="connsiteX3" fmla="*/ 1147763 w 4662488"/>
              <a:gd name="connsiteY3" fmla="*/ 9 h 895704"/>
              <a:gd name="connsiteX4" fmla="*/ 1557338 w 4662488"/>
              <a:gd name="connsiteY4" fmla="*/ 95259 h 895704"/>
              <a:gd name="connsiteX5" fmla="*/ 1905000 w 4662488"/>
              <a:gd name="connsiteY5" fmla="*/ 238134 h 895704"/>
              <a:gd name="connsiteX6" fmla="*/ 2324100 w 4662488"/>
              <a:gd name="connsiteY6" fmla="*/ 481022 h 895704"/>
              <a:gd name="connsiteX7" fmla="*/ 2714625 w 4662488"/>
              <a:gd name="connsiteY7" fmla="*/ 700097 h 895704"/>
              <a:gd name="connsiteX8" fmla="*/ 3105150 w 4662488"/>
              <a:gd name="connsiteY8" fmla="*/ 833447 h 895704"/>
              <a:gd name="connsiteX9" fmla="*/ 3476625 w 4662488"/>
              <a:gd name="connsiteY9" fmla="*/ 895359 h 895704"/>
              <a:gd name="connsiteX10" fmla="*/ 3862388 w 4662488"/>
              <a:gd name="connsiteY10" fmla="*/ 852497 h 895704"/>
              <a:gd name="connsiteX11" fmla="*/ 4257675 w 4662488"/>
              <a:gd name="connsiteY11" fmla="*/ 733434 h 895704"/>
              <a:gd name="connsiteX12" fmla="*/ 4662488 w 4662488"/>
              <a:gd name="connsiteY12" fmla="*/ 485784 h 89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2488" h="895704">
                <a:moveTo>
                  <a:pt x="0" y="471497"/>
                </a:moveTo>
                <a:cubicBezTo>
                  <a:pt x="121047" y="386565"/>
                  <a:pt x="242094" y="301634"/>
                  <a:pt x="366713" y="238134"/>
                </a:cubicBezTo>
                <a:cubicBezTo>
                  <a:pt x="491332" y="174634"/>
                  <a:pt x="617538" y="130184"/>
                  <a:pt x="747713" y="90497"/>
                </a:cubicBezTo>
                <a:cubicBezTo>
                  <a:pt x="877888" y="50810"/>
                  <a:pt x="1012826" y="-785"/>
                  <a:pt x="1147763" y="9"/>
                </a:cubicBezTo>
                <a:cubicBezTo>
                  <a:pt x="1282700" y="803"/>
                  <a:pt x="1431132" y="55572"/>
                  <a:pt x="1557338" y="95259"/>
                </a:cubicBezTo>
                <a:cubicBezTo>
                  <a:pt x="1683544" y="134946"/>
                  <a:pt x="1777206" y="173840"/>
                  <a:pt x="1905000" y="238134"/>
                </a:cubicBezTo>
                <a:cubicBezTo>
                  <a:pt x="2032794" y="302428"/>
                  <a:pt x="2324100" y="481022"/>
                  <a:pt x="2324100" y="481022"/>
                </a:cubicBezTo>
                <a:cubicBezTo>
                  <a:pt x="2459038" y="558016"/>
                  <a:pt x="2584450" y="641360"/>
                  <a:pt x="2714625" y="700097"/>
                </a:cubicBezTo>
                <a:cubicBezTo>
                  <a:pt x="2844800" y="758835"/>
                  <a:pt x="2978150" y="800903"/>
                  <a:pt x="3105150" y="833447"/>
                </a:cubicBezTo>
                <a:cubicBezTo>
                  <a:pt x="3232150" y="865991"/>
                  <a:pt x="3350419" y="892184"/>
                  <a:pt x="3476625" y="895359"/>
                </a:cubicBezTo>
                <a:cubicBezTo>
                  <a:pt x="3602831" y="898534"/>
                  <a:pt x="3732213" y="879485"/>
                  <a:pt x="3862388" y="852497"/>
                </a:cubicBezTo>
                <a:cubicBezTo>
                  <a:pt x="3992563" y="825510"/>
                  <a:pt x="4124325" y="794553"/>
                  <a:pt x="4257675" y="733434"/>
                </a:cubicBezTo>
                <a:cubicBezTo>
                  <a:pt x="4391025" y="672315"/>
                  <a:pt x="4526756" y="579049"/>
                  <a:pt x="4662488" y="48578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788024" y="476672"/>
            <a:ext cx="18002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</a:t>
            </a:r>
            <a:r>
              <a:rPr lang="en-GB" sz="1400" b="1" dirty="0" smtClean="0">
                <a:latin typeface="Comic Sans MS" panose="030F0702030302020204" pitchFamily="66" charset="0"/>
              </a:rPr>
              <a:t>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16516" y="731404"/>
            <a:ext cx="18002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404664"/>
            <a:ext cx="5328592" cy="55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1" y="1556792"/>
            <a:ext cx="8786118" cy="25467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8941" y="2271827"/>
            <a:ext cx="8784973" cy="50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1556790"/>
            <a:ext cx="8784973" cy="71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8941" y="2780928"/>
            <a:ext cx="8784973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8941" y="3212976"/>
            <a:ext cx="8784973" cy="690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941" y="3903902"/>
            <a:ext cx="8784973" cy="199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81754"/>
            <a:ext cx="8640958" cy="37835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34220"/>
            <a:ext cx="8640960" cy="36909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endCxn id="15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41255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0648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700807"/>
            <a:ext cx="8784973" cy="2064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8993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605000"/>
            <a:ext cx="7632848" cy="2136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04664"/>
            <a:ext cx="7632846" cy="47311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endCxn id="15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19" name="Freeform 18"/>
          <p:cNvSpPr/>
          <p:nvPr/>
        </p:nvSpPr>
        <p:spPr>
          <a:xfrm>
            <a:off x="2267744" y="1916832"/>
            <a:ext cx="3816424" cy="1224136"/>
          </a:xfrm>
          <a:custGeom>
            <a:avLst/>
            <a:gdLst>
              <a:gd name="connsiteX0" fmla="*/ 0 w 4662488"/>
              <a:gd name="connsiteY0" fmla="*/ 471497 h 895704"/>
              <a:gd name="connsiteX1" fmla="*/ 366713 w 4662488"/>
              <a:gd name="connsiteY1" fmla="*/ 238134 h 895704"/>
              <a:gd name="connsiteX2" fmla="*/ 747713 w 4662488"/>
              <a:gd name="connsiteY2" fmla="*/ 90497 h 895704"/>
              <a:gd name="connsiteX3" fmla="*/ 1147763 w 4662488"/>
              <a:gd name="connsiteY3" fmla="*/ 9 h 895704"/>
              <a:gd name="connsiteX4" fmla="*/ 1557338 w 4662488"/>
              <a:gd name="connsiteY4" fmla="*/ 95259 h 895704"/>
              <a:gd name="connsiteX5" fmla="*/ 1905000 w 4662488"/>
              <a:gd name="connsiteY5" fmla="*/ 238134 h 895704"/>
              <a:gd name="connsiteX6" fmla="*/ 2324100 w 4662488"/>
              <a:gd name="connsiteY6" fmla="*/ 481022 h 895704"/>
              <a:gd name="connsiteX7" fmla="*/ 2714625 w 4662488"/>
              <a:gd name="connsiteY7" fmla="*/ 700097 h 895704"/>
              <a:gd name="connsiteX8" fmla="*/ 3105150 w 4662488"/>
              <a:gd name="connsiteY8" fmla="*/ 833447 h 895704"/>
              <a:gd name="connsiteX9" fmla="*/ 3476625 w 4662488"/>
              <a:gd name="connsiteY9" fmla="*/ 895359 h 895704"/>
              <a:gd name="connsiteX10" fmla="*/ 3862388 w 4662488"/>
              <a:gd name="connsiteY10" fmla="*/ 852497 h 895704"/>
              <a:gd name="connsiteX11" fmla="*/ 4257675 w 4662488"/>
              <a:gd name="connsiteY11" fmla="*/ 733434 h 895704"/>
              <a:gd name="connsiteX12" fmla="*/ 4662488 w 4662488"/>
              <a:gd name="connsiteY12" fmla="*/ 485784 h 89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2488" h="895704">
                <a:moveTo>
                  <a:pt x="0" y="471497"/>
                </a:moveTo>
                <a:cubicBezTo>
                  <a:pt x="121047" y="386565"/>
                  <a:pt x="242094" y="301634"/>
                  <a:pt x="366713" y="238134"/>
                </a:cubicBezTo>
                <a:cubicBezTo>
                  <a:pt x="491332" y="174634"/>
                  <a:pt x="617538" y="130184"/>
                  <a:pt x="747713" y="90497"/>
                </a:cubicBezTo>
                <a:cubicBezTo>
                  <a:pt x="877888" y="50810"/>
                  <a:pt x="1012826" y="-785"/>
                  <a:pt x="1147763" y="9"/>
                </a:cubicBezTo>
                <a:cubicBezTo>
                  <a:pt x="1282700" y="803"/>
                  <a:pt x="1431132" y="55572"/>
                  <a:pt x="1557338" y="95259"/>
                </a:cubicBezTo>
                <a:cubicBezTo>
                  <a:pt x="1683544" y="134946"/>
                  <a:pt x="1777206" y="173840"/>
                  <a:pt x="1905000" y="238134"/>
                </a:cubicBezTo>
                <a:cubicBezTo>
                  <a:pt x="2032794" y="302428"/>
                  <a:pt x="2324100" y="481022"/>
                  <a:pt x="2324100" y="481022"/>
                </a:cubicBezTo>
                <a:cubicBezTo>
                  <a:pt x="2459038" y="558016"/>
                  <a:pt x="2584450" y="641360"/>
                  <a:pt x="2714625" y="700097"/>
                </a:cubicBezTo>
                <a:cubicBezTo>
                  <a:pt x="2844800" y="758835"/>
                  <a:pt x="2978150" y="800903"/>
                  <a:pt x="3105150" y="833447"/>
                </a:cubicBezTo>
                <a:cubicBezTo>
                  <a:pt x="3232150" y="865991"/>
                  <a:pt x="3350419" y="892184"/>
                  <a:pt x="3476625" y="895359"/>
                </a:cubicBezTo>
                <a:cubicBezTo>
                  <a:pt x="3602831" y="898534"/>
                  <a:pt x="3732213" y="879485"/>
                  <a:pt x="3862388" y="852497"/>
                </a:cubicBezTo>
                <a:cubicBezTo>
                  <a:pt x="3992563" y="825510"/>
                  <a:pt x="4124325" y="794553"/>
                  <a:pt x="4257675" y="733434"/>
                </a:cubicBezTo>
                <a:cubicBezTo>
                  <a:pt x="4391025" y="672315"/>
                  <a:pt x="4526756" y="579049"/>
                  <a:pt x="4662488" y="48578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36140" y="476672"/>
            <a:ext cx="14735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</a:t>
            </a:r>
            <a:r>
              <a:rPr lang="en-GB" sz="1400" b="1" dirty="0" smtClean="0">
                <a:latin typeface="Comic Sans MS" panose="030F0702030302020204" pitchFamily="66" charset="0"/>
              </a:rPr>
              <a:t>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64632" y="731404"/>
            <a:ext cx="14735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6" cy="47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559097"/>
            <a:ext cx="8784974" cy="8617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559098"/>
            <a:ext cx="8784973" cy="861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2492896"/>
            <a:ext cx="8784974" cy="14781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9512" y="2492894"/>
            <a:ext cx="8784973" cy="147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31699</TotalTime>
  <Words>238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Theme1</vt:lpstr>
      <vt:lpstr>Trig Exact Values &amp;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2833</cp:revision>
  <cp:lastPrinted>2019-03-09T08:19:56Z</cp:lastPrinted>
  <dcterms:created xsi:type="dcterms:W3CDTF">2014-02-21T20:01:10Z</dcterms:created>
  <dcterms:modified xsi:type="dcterms:W3CDTF">2020-11-10T16:51:12Z</dcterms:modified>
</cp:coreProperties>
</file>