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0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7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" Type="http://schemas.openxmlformats.org/officeDocument/2006/relationships/notesSlide" Target="../notesSlides/notesSlide1.xml"/><Relationship Id="rId16" Type="http://schemas.openxmlformats.org/officeDocument/2006/relationships/slide" Target="slide28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18.xml"/><Relationship Id="rId5" Type="http://schemas.openxmlformats.org/officeDocument/2006/relationships/slide" Target="slide2.xml"/><Relationship Id="rId15" Type="http://schemas.openxmlformats.org/officeDocument/2006/relationships/slide" Target="slide26.xml"/><Relationship Id="rId10" Type="http://schemas.openxmlformats.org/officeDocument/2006/relationships/slide" Target="slide16.xml"/><Relationship Id="rId19" Type="http://schemas.openxmlformats.org/officeDocument/2006/relationships/slide" Target="slide4.xml"/><Relationship Id="rId4" Type="http://schemas.openxmlformats.org/officeDocument/2006/relationships/slide" Target="slide1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3.xml"/><Relationship Id="rId18" Type="http://schemas.openxmlformats.org/officeDocument/2006/relationships/slide" Target="slide63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50.xml"/><Relationship Id="rId17" Type="http://schemas.openxmlformats.org/officeDocument/2006/relationships/slide" Target="slide61.xml"/><Relationship Id="rId2" Type="http://schemas.openxmlformats.org/officeDocument/2006/relationships/slide" Target="slide2.xml"/><Relationship Id="rId16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8.xml"/><Relationship Id="rId5" Type="http://schemas.openxmlformats.org/officeDocument/2006/relationships/slide" Target="slide3.xml"/><Relationship Id="rId15" Type="http://schemas.openxmlformats.org/officeDocument/2006/relationships/slide" Target="slide57.xml"/><Relationship Id="rId10" Type="http://schemas.openxmlformats.org/officeDocument/2006/relationships/slide" Target="slide45.xml"/><Relationship Id="rId4" Type="http://schemas.openxmlformats.org/officeDocument/2006/relationships/slide" Target="slide1.xml"/><Relationship Id="rId9" Type="http://schemas.openxmlformats.org/officeDocument/2006/relationships/slide" Target="slide43.xml"/><Relationship Id="rId14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2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slide" Target="slide2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1.xml"/><Relationship Id="rId18" Type="http://schemas.openxmlformats.org/officeDocument/2006/relationships/slide" Target="slide91.xml"/><Relationship Id="rId3" Type="http://schemas.openxmlformats.org/officeDocument/2006/relationships/slide" Target="slide65.xml"/><Relationship Id="rId7" Type="http://schemas.openxmlformats.org/officeDocument/2006/relationships/slide" Target="slide69.xml"/><Relationship Id="rId12" Type="http://schemas.openxmlformats.org/officeDocument/2006/relationships/slide" Target="slide79.xml"/><Relationship Id="rId17" Type="http://schemas.openxmlformats.org/officeDocument/2006/relationships/slide" Target="slide89.xml"/><Relationship Id="rId2" Type="http://schemas.openxmlformats.org/officeDocument/2006/relationships/slide" Target="slide3.xml"/><Relationship Id="rId16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77.xml"/><Relationship Id="rId5" Type="http://schemas.openxmlformats.org/officeDocument/2006/relationships/slide" Target="slide2.xml"/><Relationship Id="rId15" Type="http://schemas.openxmlformats.org/officeDocument/2006/relationships/slide" Target="slide85.xml"/><Relationship Id="rId10" Type="http://schemas.openxmlformats.org/officeDocument/2006/relationships/slide" Target="slide75.xml"/><Relationship Id="rId4" Type="http://schemas.openxmlformats.org/officeDocument/2006/relationships/slide" Target="slide1.xml"/><Relationship Id="rId9" Type="http://schemas.openxmlformats.org/officeDocument/2006/relationships/slide" Target="slide73.xml"/><Relationship Id="rId14" Type="http://schemas.openxmlformats.org/officeDocument/2006/relationships/slide" Target="slide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3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6.png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9.png"/><Relationship Id="rId7" Type="http://schemas.openxmlformats.org/officeDocument/2006/relationships/slide" Target="slide3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8.png"/><Relationship Id="rId4" Type="http://schemas.openxmlformats.org/officeDocument/2006/relationships/image" Target="../media/image6.png"/><Relationship Id="rId9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2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.png"/><Relationship Id="rId7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slide" Target="slide55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6.png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6.png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6.png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3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3.png"/><Relationship Id="rId7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9.png"/><Relationship Id="rId7" Type="http://schemas.openxmlformats.org/officeDocument/2006/relationships/slide" Target="slide67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3.png"/><Relationship Id="rId7" Type="http://schemas.openxmlformats.org/officeDocument/2006/relationships/image" Target="../media/image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71.xml"/><Relationship Id="rId4" Type="http://schemas.openxmlformats.org/officeDocument/2006/relationships/slide" Target="slide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5.png"/><Relationship Id="rId7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image" Target="../media/image132.png"/><Relationship Id="rId7" Type="http://schemas.openxmlformats.org/officeDocument/2006/relationships/slide" Target="slide3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4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slide" Target="slide83.xml"/><Relationship Id="rId4" Type="http://schemas.openxmlformats.org/officeDocument/2006/relationships/slide" Target="slide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3.png"/><Relationship Id="rId7" Type="http://schemas.openxmlformats.org/officeDocument/2006/relationships/image" Target="../media/image6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slide" Target="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slide" Target="slide87.xml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slide" Target="slide89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3.xml"/><Relationship Id="rId4" Type="http://schemas.openxmlformats.org/officeDocument/2006/relationships/image" Target="../media/image15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88024" y="15568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232" y="6524623"/>
            <a:ext cx="3050608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Recognising shapes of graphs</a:t>
            </a: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788024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788024" y="2708976"/>
            <a:ext cx="1152000" cy="504000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0">
                <a:schemeClr val="accent6"/>
              </a:gs>
              <a:gs pos="100000">
                <a:srgbClr val="7030A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478802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478802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4788024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4788024" y="501323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232" y="6165304"/>
            <a:ext cx="117840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Circles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601216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6012288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5" action="ppaction://hlinksldjump"/>
          </p:cNvPr>
          <p:cNvSpPr/>
          <p:nvPr/>
        </p:nvSpPr>
        <p:spPr>
          <a:xfrm>
            <a:off x="6012288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601216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6012160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8" action="ppaction://hlinksldjump"/>
          </p:cNvPr>
          <p:cNvSpPr/>
          <p:nvPr/>
        </p:nvSpPr>
        <p:spPr>
          <a:xfrm>
            <a:off x="6012160" y="472514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9" action="ppaction://hlinksldjump"/>
          </p:cNvPr>
          <p:cNvSpPr/>
          <p:nvPr/>
        </p:nvSpPr>
        <p:spPr>
          <a:xfrm>
            <a:off x="2411888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0" action="ppaction://hlinksldjump"/>
          </p:cNvPr>
          <p:cNvSpPr/>
          <p:nvPr/>
        </p:nvSpPr>
        <p:spPr>
          <a:xfrm>
            <a:off x="2411888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232" y="5805985"/>
            <a:ext cx="2304256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Intercepts and roots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70" y="5396240"/>
            <a:ext cx="5239860" cy="1417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6" y="4674416"/>
            <a:ext cx="5234328" cy="141888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835" y="384546"/>
            <a:ext cx="5234330" cy="45566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843808" y="1196752"/>
            <a:ext cx="3024336" cy="29523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00" y="18356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for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070" y="404664"/>
            <a:ext cx="5234330" cy="45566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324528" y="9874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4869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3"/>
            <a:ext cx="8496944" cy="74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528" y="2587849"/>
            <a:ext cx="8496944" cy="74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593218"/>
            <a:ext cx="8784972" cy="4220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55136"/>
            <a:ext cx="8784974" cy="424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028102"/>
            <a:ext cx="8784974" cy="9607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324528" y="9874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9035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5"/>
            <a:ext cx="849694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Q20</a:t>
            </a: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528" y="2060849"/>
            <a:ext cx="8496944" cy="1615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47869"/>
            <a:ext cx="6624736" cy="63597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09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19516"/>
            <a:ext cx="8496942" cy="6334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219516"/>
            <a:ext cx="8496944" cy="63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741644"/>
            <a:ext cx="5040560" cy="1094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19560"/>
            <a:ext cx="5040560" cy="50085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355464"/>
            <a:ext cx="5040560" cy="894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9" y="6228150"/>
            <a:ext cx="5040558" cy="1487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72200" y="29158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for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24528" y="20675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79414" y="2417275"/>
            <a:ext cx="3476531" cy="3545086"/>
          </a:xfrm>
          <a:custGeom>
            <a:avLst/>
            <a:gdLst>
              <a:gd name="connsiteX0" fmla="*/ 0 w 3476531"/>
              <a:gd name="connsiteY0" fmla="*/ 0 h 3545086"/>
              <a:gd name="connsiteX1" fmla="*/ 597529 w 3476531"/>
              <a:gd name="connsiteY1" fmla="*/ 1738266 h 3545086"/>
              <a:gd name="connsiteX2" fmla="*/ 1167897 w 3476531"/>
              <a:gd name="connsiteY2" fmla="*/ 2897109 h 3545086"/>
              <a:gd name="connsiteX3" fmla="*/ 1747319 w 3476531"/>
              <a:gd name="connsiteY3" fmla="*/ 3476531 h 3545086"/>
              <a:gd name="connsiteX4" fmla="*/ 2326740 w 3476531"/>
              <a:gd name="connsiteY4" fmla="*/ 3467477 h 3545086"/>
              <a:gd name="connsiteX5" fmla="*/ 2897109 w 3476531"/>
              <a:gd name="connsiteY5" fmla="*/ 2879002 h 3545086"/>
              <a:gd name="connsiteX6" fmla="*/ 3476531 w 3476531"/>
              <a:gd name="connsiteY6" fmla="*/ 1738266 h 35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531" h="3545086">
                <a:moveTo>
                  <a:pt x="0" y="0"/>
                </a:moveTo>
                <a:cubicBezTo>
                  <a:pt x="201440" y="627707"/>
                  <a:pt x="402880" y="1255415"/>
                  <a:pt x="597529" y="1738266"/>
                </a:cubicBezTo>
                <a:cubicBezTo>
                  <a:pt x="792179" y="2221118"/>
                  <a:pt x="976265" y="2607398"/>
                  <a:pt x="1167897" y="2897109"/>
                </a:cubicBezTo>
                <a:cubicBezTo>
                  <a:pt x="1359529" y="3186820"/>
                  <a:pt x="1554179" y="3381470"/>
                  <a:pt x="1747319" y="3476531"/>
                </a:cubicBezTo>
                <a:cubicBezTo>
                  <a:pt x="1940460" y="3571592"/>
                  <a:pt x="2135108" y="3567065"/>
                  <a:pt x="2326740" y="3467477"/>
                </a:cubicBezTo>
                <a:cubicBezTo>
                  <a:pt x="2518372" y="3367889"/>
                  <a:pt x="2705477" y="3167204"/>
                  <a:pt x="2897109" y="2879002"/>
                </a:cubicBezTo>
                <a:cubicBezTo>
                  <a:pt x="3088741" y="2590800"/>
                  <a:pt x="3282636" y="2164533"/>
                  <a:pt x="3476531" y="173826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28722"/>
            <a:ext cx="5040560" cy="50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8342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00808"/>
            <a:ext cx="84969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3528" y="2060848"/>
            <a:ext cx="8496944" cy="472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533204"/>
            <a:ext cx="8496944" cy="100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6336704" cy="254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27398"/>
            <a:ext cx="6336704" cy="36496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3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348882"/>
            <a:ext cx="6477000" cy="933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33500" y="2348880"/>
            <a:ext cx="6477000" cy="933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3275856" y="213291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232" y="6524623"/>
            <a:ext cx="3050608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Recognising shapes of graphs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232" y="6165304"/>
            <a:ext cx="117840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Circles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272408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327585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3275856" y="3861048"/>
            <a:ext cx="1152000" cy="504000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3275856" y="4437168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4499992" y="213285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1" action="ppaction://hlinksldjump"/>
          </p:cNvPr>
          <p:cNvSpPr/>
          <p:nvPr/>
        </p:nvSpPr>
        <p:spPr>
          <a:xfrm>
            <a:off x="4499992" y="270897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449999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3" action="ppaction://hlinksldjump"/>
          </p:cNvPr>
          <p:cNvSpPr/>
          <p:nvPr/>
        </p:nvSpPr>
        <p:spPr>
          <a:xfrm>
            <a:off x="4499992" y="386110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4" action="ppaction://hlinksldjump"/>
          </p:cNvPr>
          <p:cNvSpPr/>
          <p:nvPr/>
        </p:nvSpPr>
        <p:spPr>
          <a:xfrm>
            <a:off x="4499992" y="4437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5" action="ppaction://hlinksldjump"/>
          </p:cNvPr>
          <p:cNvSpPr/>
          <p:nvPr/>
        </p:nvSpPr>
        <p:spPr>
          <a:xfrm>
            <a:off x="5724256" y="2420888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572412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7" action="ppaction://hlinksldjump"/>
          </p:cNvPr>
          <p:cNvSpPr/>
          <p:nvPr/>
        </p:nvSpPr>
        <p:spPr>
          <a:xfrm>
            <a:off x="5724128" y="357307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8" action="ppaction://hlinksldjump"/>
          </p:cNvPr>
          <p:cNvSpPr/>
          <p:nvPr/>
        </p:nvSpPr>
        <p:spPr>
          <a:xfrm>
            <a:off x="5724128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232" y="5805985"/>
            <a:ext cx="2304256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Intercepts and roots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6972"/>
          <a:stretch/>
        </p:blipFill>
        <p:spPr>
          <a:xfrm>
            <a:off x="1963537" y="5805264"/>
            <a:ext cx="5216926" cy="9361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536" y="404664"/>
            <a:ext cx="5216928" cy="49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6179"/>
          <a:stretch/>
        </p:blipFill>
        <p:spPr>
          <a:xfrm>
            <a:off x="1963537" y="5352232"/>
            <a:ext cx="5216926" cy="5970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32240" y="198884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19872" y="1988840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732240" y="234888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2x+y=1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63888" y="908720"/>
            <a:ext cx="2016224" cy="4176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396536" y="7601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7360" y="404664"/>
            <a:ext cx="5216928" cy="49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21490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844823"/>
            <a:ext cx="8496942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9" y="2492897"/>
            <a:ext cx="8496942" cy="1538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29000"/>
            <a:ext cx="8352926" cy="3206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95293"/>
            <a:ext cx="8352928" cy="48674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686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84783"/>
            <a:ext cx="8640958" cy="268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44597"/>
            <a:ext cx="8640960" cy="47688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32240" y="198884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36800" y="1843314"/>
            <a:ext cx="3672114" cy="1698172"/>
          </a:xfrm>
          <a:custGeom>
            <a:avLst/>
            <a:gdLst>
              <a:gd name="connsiteX0" fmla="*/ 0 w 3672114"/>
              <a:gd name="connsiteY0" fmla="*/ 1698172 h 1698172"/>
              <a:gd name="connsiteX1" fmla="*/ 1204686 w 3672114"/>
              <a:gd name="connsiteY1" fmla="*/ 1683657 h 1698172"/>
              <a:gd name="connsiteX2" fmla="*/ 1930400 w 3672114"/>
              <a:gd name="connsiteY2" fmla="*/ 1596572 h 1698172"/>
              <a:gd name="connsiteX3" fmla="*/ 2119086 w 3672114"/>
              <a:gd name="connsiteY3" fmla="*/ 1553029 h 1698172"/>
              <a:gd name="connsiteX4" fmla="*/ 2627086 w 3672114"/>
              <a:gd name="connsiteY4" fmla="*/ 1378857 h 1698172"/>
              <a:gd name="connsiteX5" fmla="*/ 3135086 w 3672114"/>
              <a:gd name="connsiteY5" fmla="*/ 928915 h 1698172"/>
              <a:gd name="connsiteX6" fmla="*/ 3512457 w 3672114"/>
              <a:gd name="connsiteY6" fmla="*/ 377372 h 1698172"/>
              <a:gd name="connsiteX7" fmla="*/ 3672114 w 3672114"/>
              <a:gd name="connsiteY7" fmla="*/ 0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1698172">
                <a:moveTo>
                  <a:pt x="0" y="1698172"/>
                </a:moveTo>
                <a:lnTo>
                  <a:pt x="1204686" y="1683657"/>
                </a:lnTo>
                <a:cubicBezTo>
                  <a:pt x="1526419" y="1666724"/>
                  <a:pt x="1778000" y="1618343"/>
                  <a:pt x="1930400" y="1596572"/>
                </a:cubicBezTo>
                <a:cubicBezTo>
                  <a:pt x="2082800" y="1574801"/>
                  <a:pt x="2002972" y="1589315"/>
                  <a:pt x="2119086" y="1553029"/>
                </a:cubicBezTo>
                <a:cubicBezTo>
                  <a:pt x="2235200" y="1516743"/>
                  <a:pt x="2457753" y="1482876"/>
                  <a:pt x="2627086" y="1378857"/>
                </a:cubicBezTo>
                <a:cubicBezTo>
                  <a:pt x="2796419" y="1274838"/>
                  <a:pt x="2987524" y="1095829"/>
                  <a:pt x="3135086" y="928915"/>
                </a:cubicBezTo>
                <a:cubicBezTo>
                  <a:pt x="3282648" y="762001"/>
                  <a:pt x="3422952" y="532191"/>
                  <a:pt x="3512457" y="377372"/>
                </a:cubicBezTo>
                <a:cubicBezTo>
                  <a:pt x="3601962" y="222553"/>
                  <a:pt x="3637038" y="111276"/>
                  <a:pt x="367211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476880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396536" y="7601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2060848"/>
            <a:ext cx="8640954" cy="10454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060848"/>
            <a:ext cx="8640958" cy="104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0989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2276872"/>
            <a:ext cx="8640954" cy="4447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276872"/>
            <a:ext cx="8640958" cy="444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970413"/>
            <a:ext cx="5760640" cy="872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46472"/>
            <a:ext cx="5760640" cy="102910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376924"/>
            <a:ext cx="5760640" cy="478838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390115" y="3213980"/>
            <a:ext cx="3947311" cy="1611877"/>
          </a:xfrm>
          <a:custGeom>
            <a:avLst/>
            <a:gdLst>
              <a:gd name="connsiteX0" fmla="*/ 0 w 3947311"/>
              <a:gd name="connsiteY0" fmla="*/ 778598 h 1611877"/>
              <a:gd name="connsiteX1" fmla="*/ 669956 w 3947311"/>
              <a:gd name="connsiteY1" fmla="*/ 1321806 h 1611877"/>
              <a:gd name="connsiteX2" fmla="*/ 1312752 w 3947311"/>
              <a:gd name="connsiteY2" fmla="*/ 1584357 h 1611877"/>
              <a:gd name="connsiteX3" fmla="*/ 1973655 w 3947311"/>
              <a:gd name="connsiteY3" fmla="*/ 1575303 h 1611877"/>
              <a:gd name="connsiteX4" fmla="*/ 2625505 w 3947311"/>
              <a:gd name="connsiteY4" fmla="*/ 1330860 h 1611877"/>
              <a:gd name="connsiteX5" fmla="*/ 3295461 w 3947311"/>
              <a:gd name="connsiteY5" fmla="*/ 796705 h 1611877"/>
              <a:gd name="connsiteX6" fmla="*/ 3947311 w 3947311"/>
              <a:gd name="connsiteY6" fmla="*/ 0 h 161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7311" h="1611877">
                <a:moveTo>
                  <a:pt x="0" y="778598"/>
                </a:moveTo>
                <a:cubicBezTo>
                  <a:pt x="225582" y="983055"/>
                  <a:pt x="451164" y="1187513"/>
                  <a:pt x="669956" y="1321806"/>
                </a:cubicBezTo>
                <a:cubicBezTo>
                  <a:pt x="888748" y="1456099"/>
                  <a:pt x="1095469" y="1542108"/>
                  <a:pt x="1312752" y="1584357"/>
                </a:cubicBezTo>
                <a:cubicBezTo>
                  <a:pt x="1530035" y="1626606"/>
                  <a:pt x="1754863" y="1617552"/>
                  <a:pt x="1973655" y="1575303"/>
                </a:cubicBezTo>
                <a:cubicBezTo>
                  <a:pt x="2192447" y="1533054"/>
                  <a:pt x="2405204" y="1460626"/>
                  <a:pt x="2625505" y="1330860"/>
                </a:cubicBezTo>
                <a:cubicBezTo>
                  <a:pt x="2845806" y="1201094"/>
                  <a:pt x="3075160" y="1018515"/>
                  <a:pt x="3295461" y="796705"/>
                </a:cubicBezTo>
                <a:cubicBezTo>
                  <a:pt x="3515762" y="574895"/>
                  <a:pt x="3731536" y="287447"/>
                  <a:pt x="3947311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518592" y="187253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96536" y="7601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376924"/>
            <a:ext cx="5760640" cy="47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628800"/>
            <a:ext cx="8640954" cy="23901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799"/>
            <a:ext cx="8640958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2132856"/>
            <a:ext cx="864095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996952"/>
            <a:ext cx="8640957" cy="102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2987952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232" y="5471168"/>
            <a:ext cx="2016224" cy="2620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*Mainly Proportion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987952" y="3284984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232" y="6524623"/>
            <a:ext cx="3050608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Recognising shapes of graphs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232" y="6165304"/>
            <a:ext cx="117840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Circles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987952" y="386110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932168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4932040" y="2997008"/>
            <a:ext cx="1152000" cy="50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232" y="5805985"/>
            <a:ext cx="2304256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Intercepts and roots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493204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493204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6156304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6156304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615617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5" action="ppaction://hlinksldjump"/>
          </p:cNvPr>
          <p:cNvSpPr/>
          <p:nvPr/>
        </p:nvSpPr>
        <p:spPr>
          <a:xfrm>
            <a:off x="6156176" y="4149136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7380312" y="2708920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7" action="ppaction://hlinksldjump"/>
          </p:cNvPr>
          <p:cNvSpPr/>
          <p:nvPr/>
        </p:nvSpPr>
        <p:spPr>
          <a:xfrm>
            <a:off x="738031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8" action="ppaction://hlinksldjump"/>
          </p:cNvPr>
          <p:cNvSpPr/>
          <p:nvPr/>
        </p:nvSpPr>
        <p:spPr>
          <a:xfrm>
            <a:off x="738044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86" y="463065"/>
            <a:ext cx="4926125" cy="43781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187" y="4829785"/>
            <a:ext cx="4926125" cy="19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4" y="1916832"/>
            <a:ext cx="6484612" cy="4032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87" y="1124744"/>
            <a:ext cx="4280226" cy="5760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31886" y="1124744"/>
            <a:ext cx="4280227" cy="576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29694" y="1916830"/>
            <a:ext cx="6484612" cy="403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070214"/>
            <a:ext cx="7200798" cy="2743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55180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4" y="3028232"/>
            <a:ext cx="6484612" cy="241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8640958" cy="22662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548680"/>
            <a:ext cx="8640957" cy="226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9694" y="3028233"/>
            <a:ext cx="6484612" cy="241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72816"/>
            <a:ext cx="8496944" cy="15802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80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564904"/>
            <a:ext cx="4867275" cy="3333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138362" y="2564904"/>
            <a:ext cx="4867275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16" y="369582"/>
            <a:ext cx="5913168" cy="1835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16" y="2204862"/>
            <a:ext cx="5913168" cy="4176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16" y="6395700"/>
            <a:ext cx="5913168" cy="4176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63770" y="246458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87644" y="3512745"/>
            <a:ext cx="3548958" cy="2219869"/>
          </a:xfrm>
          <a:custGeom>
            <a:avLst/>
            <a:gdLst>
              <a:gd name="connsiteX0" fmla="*/ 0 w 3548958"/>
              <a:gd name="connsiteY0" fmla="*/ 0 h 2219869"/>
              <a:gd name="connsiteX1" fmla="*/ 724277 w 3548958"/>
              <a:gd name="connsiteY1" fmla="*/ 1439501 h 2219869"/>
              <a:gd name="connsiteX2" fmla="*/ 1412340 w 3548958"/>
              <a:gd name="connsiteY2" fmla="*/ 2136617 h 2219869"/>
              <a:gd name="connsiteX3" fmla="*/ 2136617 w 3548958"/>
              <a:gd name="connsiteY3" fmla="*/ 2127564 h 2219869"/>
              <a:gd name="connsiteX4" fmla="*/ 2824681 w 3548958"/>
              <a:gd name="connsiteY4" fmla="*/ 1421394 h 2219869"/>
              <a:gd name="connsiteX5" fmla="*/ 3548958 w 3548958"/>
              <a:gd name="connsiteY5" fmla="*/ 0 h 22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8958" h="2219869">
                <a:moveTo>
                  <a:pt x="0" y="0"/>
                </a:moveTo>
                <a:cubicBezTo>
                  <a:pt x="244443" y="541699"/>
                  <a:pt x="488887" y="1083398"/>
                  <a:pt x="724277" y="1439501"/>
                </a:cubicBezTo>
                <a:cubicBezTo>
                  <a:pt x="959667" y="1795604"/>
                  <a:pt x="1176950" y="2021940"/>
                  <a:pt x="1412340" y="2136617"/>
                </a:cubicBezTo>
                <a:cubicBezTo>
                  <a:pt x="1647730" y="2251294"/>
                  <a:pt x="1901227" y="2246768"/>
                  <a:pt x="2136617" y="2127564"/>
                </a:cubicBezTo>
                <a:cubicBezTo>
                  <a:pt x="2372007" y="2008360"/>
                  <a:pt x="2589291" y="1775988"/>
                  <a:pt x="2824681" y="1421394"/>
                </a:cubicBezTo>
                <a:cubicBezTo>
                  <a:pt x="3060071" y="1066800"/>
                  <a:pt x="3304514" y="533400"/>
                  <a:pt x="354895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324528" y="12872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04864"/>
            <a:ext cx="5913168" cy="4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8939"/>
            <a:ext cx="4896544" cy="832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09450"/>
            <a:ext cx="4896544" cy="40637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123728" y="388938"/>
            <a:ext cx="4896544" cy="83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5477954"/>
            <a:ext cx="4896544" cy="13354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23728" y="1309450"/>
            <a:ext cx="4896544" cy="4063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23728" y="5461434"/>
            <a:ext cx="4896544" cy="1351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32" y="1266819"/>
            <a:ext cx="3290474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04858"/>
            <a:ext cx="4248472" cy="69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014" y="1340768"/>
            <a:ext cx="4410490" cy="10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420888"/>
            <a:ext cx="4392488" cy="2937028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4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4177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404663"/>
            <a:ext cx="7920881" cy="541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953900"/>
            <a:ext cx="8640962" cy="2859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178722"/>
            <a:ext cx="8640962" cy="277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819882"/>
            <a:ext cx="8640958" cy="240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18598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20880" cy="49110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536450"/>
            <a:ext cx="7920881" cy="499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208912" cy="48035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462965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692696"/>
            <a:ext cx="7920881" cy="46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5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296" y="476672"/>
            <a:ext cx="6343408" cy="5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7776864" cy="574492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83568" y="404664"/>
            <a:ext cx="7776864" cy="574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1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21464"/>
            <a:ext cx="5328592" cy="1243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634176"/>
            <a:ext cx="5328592" cy="381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5445224"/>
            <a:ext cx="5328592" cy="361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5" y="5805264"/>
            <a:ext cx="5328590" cy="470952"/>
          </a:xfrm>
          <a:prstGeom prst="rect">
            <a:avLst/>
          </a:prstGeom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2" idx="3"/>
            <a:endCxn id="2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6276216"/>
            <a:ext cx="5328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08" y="404664"/>
            <a:ext cx="6595516" cy="62913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2908" y="404663"/>
            <a:ext cx="6595516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2908" y="2060848"/>
            <a:ext cx="65955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2908" y="2780928"/>
            <a:ext cx="6595516" cy="3915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1571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76672"/>
            <a:ext cx="7632848" cy="515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6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844824"/>
            <a:ext cx="8496942" cy="1860124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844824"/>
            <a:ext cx="7200798" cy="14720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971600" y="1844824"/>
            <a:ext cx="7200800" cy="147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6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268760"/>
            <a:ext cx="8439678" cy="157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883837"/>
            <a:ext cx="3744416" cy="19090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268760"/>
            <a:ext cx="8439682" cy="49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1764198"/>
            <a:ext cx="8439679" cy="65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2416579"/>
            <a:ext cx="8439679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663686"/>
            <a:ext cx="4176465" cy="2957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095857"/>
            <a:ext cx="4176466" cy="4565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404664"/>
            <a:ext cx="4176465" cy="691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054" y="2492896"/>
            <a:ext cx="4032450" cy="16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3526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124743"/>
            <a:ext cx="8640958" cy="335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0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90" y="403134"/>
            <a:ext cx="6363220" cy="63382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90389" y="403133"/>
            <a:ext cx="6363221" cy="6338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30" y="470503"/>
            <a:ext cx="6922540" cy="59169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0779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2060847"/>
            <a:ext cx="8640958" cy="107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9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04664"/>
            <a:ext cx="5760640" cy="1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1844823"/>
            <a:ext cx="3093140" cy="49336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176" y="246458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24528" y="12872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43275" y="2457450"/>
            <a:ext cx="2505075" cy="2847975"/>
          </a:xfrm>
          <a:custGeom>
            <a:avLst/>
            <a:gdLst>
              <a:gd name="connsiteX0" fmla="*/ 0 w 2505075"/>
              <a:gd name="connsiteY0" fmla="*/ 0 h 2847975"/>
              <a:gd name="connsiteX1" fmla="*/ 371475 w 2505075"/>
              <a:gd name="connsiteY1" fmla="*/ 742950 h 2847975"/>
              <a:gd name="connsiteX2" fmla="*/ 714375 w 2505075"/>
              <a:gd name="connsiteY2" fmla="*/ 1304925 h 2847975"/>
              <a:gd name="connsiteX3" fmla="*/ 1066800 w 2505075"/>
              <a:gd name="connsiteY3" fmla="*/ 1752600 h 2847975"/>
              <a:gd name="connsiteX4" fmla="*/ 1438275 w 2505075"/>
              <a:gd name="connsiteY4" fmla="*/ 2124075 h 2847975"/>
              <a:gd name="connsiteX5" fmla="*/ 1790700 w 2505075"/>
              <a:gd name="connsiteY5" fmla="*/ 2409825 h 2847975"/>
              <a:gd name="connsiteX6" fmla="*/ 2143125 w 2505075"/>
              <a:gd name="connsiteY6" fmla="*/ 2647950 h 2847975"/>
              <a:gd name="connsiteX7" fmla="*/ 2505075 w 2505075"/>
              <a:gd name="connsiteY7" fmla="*/ 2847975 h 28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075" h="2847975">
                <a:moveTo>
                  <a:pt x="0" y="0"/>
                </a:moveTo>
                <a:cubicBezTo>
                  <a:pt x="126206" y="262731"/>
                  <a:pt x="252412" y="525462"/>
                  <a:pt x="371475" y="742950"/>
                </a:cubicBezTo>
                <a:cubicBezTo>
                  <a:pt x="490538" y="960438"/>
                  <a:pt x="598488" y="1136650"/>
                  <a:pt x="714375" y="1304925"/>
                </a:cubicBezTo>
                <a:cubicBezTo>
                  <a:pt x="830262" y="1473200"/>
                  <a:pt x="946150" y="1616075"/>
                  <a:pt x="1066800" y="1752600"/>
                </a:cubicBezTo>
                <a:cubicBezTo>
                  <a:pt x="1187450" y="1889125"/>
                  <a:pt x="1317625" y="2014538"/>
                  <a:pt x="1438275" y="2124075"/>
                </a:cubicBezTo>
                <a:cubicBezTo>
                  <a:pt x="1558925" y="2233612"/>
                  <a:pt x="1673225" y="2322513"/>
                  <a:pt x="1790700" y="2409825"/>
                </a:cubicBezTo>
                <a:cubicBezTo>
                  <a:pt x="1908175" y="2497137"/>
                  <a:pt x="2024063" y="2574925"/>
                  <a:pt x="2143125" y="2647950"/>
                </a:cubicBezTo>
                <a:cubicBezTo>
                  <a:pt x="2262187" y="2720975"/>
                  <a:pt x="2383631" y="2784475"/>
                  <a:pt x="2505075" y="2847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1844824"/>
            <a:ext cx="3093140" cy="49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48" y="423270"/>
            <a:ext cx="6390104" cy="63901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76947" y="423269"/>
            <a:ext cx="6390105" cy="639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45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03" y="442838"/>
            <a:ext cx="6048794" cy="63705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547604" y="442837"/>
            <a:ext cx="6048794" cy="6370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628800"/>
            <a:ext cx="8352926" cy="18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7" y="544184"/>
            <a:ext cx="5472606" cy="425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8" y="4776944"/>
            <a:ext cx="5472604" cy="19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64704"/>
            <a:ext cx="8496942" cy="44351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9" y="764703"/>
            <a:ext cx="8496942" cy="4435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3" y="404664"/>
            <a:ext cx="4464494" cy="62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84784"/>
            <a:ext cx="8496940" cy="26871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9" y="1484784"/>
            <a:ext cx="8496942" cy="268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1529"/>
            <a:ext cx="7200800" cy="59149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4"/>
            <a:ext cx="8496942" cy="10513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9" y="2276872"/>
            <a:ext cx="8496942" cy="105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9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78097"/>
            <a:ext cx="4464496" cy="184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218332"/>
            <a:ext cx="4486275" cy="409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979566"/>
            <a:ext cx="4536504" cy="294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936862"/>
            <a:ext cx="4536504" cy="29485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056784" cy="371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77072"/>
            <a:ext cx="6840760" cy="2700943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43607" y="2060848"/>
            <a:ext cx="7056785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3607" y="404663"/>
            <a:ext cx="7056785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7" y="3717032"/>
            <a:ext cx="705678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7" y="4077071"/>
            <a:ext cx="7056785" cy="270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6" idx="3"/>
            <a:endCxn id="2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155632"/>
            <a:ext cx="7200800" cy="1585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4063754"/>
            <a:ext cx="7200798" cy="23175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1" y="404664"/>
            <a:ext cx="7200798" cy="46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21374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1" y="2924944"/>
            <a:ext cx="8640958" cy="62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1" y="1724967"/>
            <a:ext cx="8640958" cy="432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1" y="3550248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521" y="2157936"/>
            <a:ext cx="8640958" cy="76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75132"/>
            <a:ext cx="7632846" cy="223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4984"/>
            <a:ext cx="7632848" cy="2591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5" y="400070"/>
            <a:ext cx="7632850" cy="40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204864"/>
            <a:ext cx="7200798" cy="5232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1600" y="2204864"/>
            <a:ext cx="7200799" cy="523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924944"/>
            <a:ext cx="8640956" cy="148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8640958" cy="11443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700807"/>
            <a:ext cx="8640958" cy="11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1" y="2924944"/>
            <a:ext cx="8640958" cy="148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52928" cy="31025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7855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916830"/>
            <a:ext cx="8640958" cy="78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4" y="498158"/>
            <a:ext cx="6666232" cy="62432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564905"/>
            <a:ext cx="8784974" cy="204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124745"/>
            <a:ext cx="8784972" cy="14232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24744"/>
            <a:ext cx="8784974" cy="142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547973"/>
            <a:ext cx="8784974" cy="206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6084820"/>
            <a:ext cx="5328590" cy="6565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36746"/>
            <a:ext cx="5328592" cy="59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377504"/>
            <a:ext cx="3960441" cy="308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772816"/>
            <a:ext cx="8784972" cy="142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77502"/>
            <a:ext cx="8784974" cy="388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772817"/>
            <a:ext cx="8784974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511" y="2355901"/>
            <a:ext cx="8784975" cy="83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060848"/>
            <a:ext cx="4176463" cy="47173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62" y="1052735"/>
            <a:ext cx="4160713" cy="1000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0" y="2194670"/>
            <a:ext cx="4658337" cy="37683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24028" y="152712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24528" y="12872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7680" y="2720340"/>
            <a:ext cx="3368040" cy="2951933"/>
          </a:xfrm>
          <a:custGeom>
            <a:avLst/>
            <a:gdLst>
              <a:gd name="connsiteX0" fmla="*/ 0 w 3368040"/>
              <a:gd name="connsiteY0" fmla="*/ 0 h 2951933"/>
              <a:gd name="connsiteX1" fmla="*/ 480060 w 3368040"/>
              <a:gd name="connsiteY1" fmla="*/ 1440180 h 2951933"/>
              <a:gd name="connsiteX2" fmla="*/ 960120 w 3368040"/>
              <a:gd name="connsiteY2" fmla="*/ 2415540 h 2951933"/>
              <a:gd name="connsiteX3" fmla="*/ 1432560 w 3368040"/>
              <a:gd name="connsiteY3" fmla="*/ 2887980 h 2951933"/>
              <a:gd name="connsiteX4" fmla="*/ 1912620 w 3368040"/>
              <a:gd name="connsiteY4" fmla="*/ 2895600 h 2951933"/>
              <a:gd name="connsiteX5" fmla="*/ 2407920 w 3368040"/>
              <a:gd name="connsiteY5" fmla="*/ 2407920 h 2951933"/>
              <a:gd name="connsiteX6" fmla="*/ 2887980 w 3368040"/>
              <a:gd name="connsiteY6" fmla="*/ 1440180 h 2951933"/>
              <a:gd name="connsiteX7" fmla="*/ 3368040 w 3368040"/>
              <a:gd name="connsiteY7" fmla="*/ 7620 h 2951933"/>
              <a:gd name="connsiteX8" fmla="*/ 3368040 w 3368040"/>
              <a:gd name="connsiteY8" fmla="*/ 7620 h 2951933"/>
              <a:gd name="connsiteX9" fmla="*/ 3368040 w 3368040"/>
              <a:gd name="connsiteY9" fmla="*/ 7620 h 295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8040" h="2951933">
                <a:moveTo>
                  <a:pt x="0" y="0"/>
                </a:moveTo>
                <a:cubicBezTo>
                  <a:pt x="160020" y="518795"/>
                  <a:pt x="320040" y="1037590"/>
                  <a:pt x="480060" y="1440180"/>
                </a:cubicBezTo>
                <a:cubicBezTo>
                  <a:pt x="640080" y="1842770"/>
                  <a:pt x="801370" y="2174240"/>
                  <a:pt x="960120" y="2415540"/>
                </a:cubicBezTo>
                <a:cubicBezTo>
                  <a:pt x="1118870" y="2656840"/>
                  <a:pt x="1273810" y="2807970"/>
                  <a:pt x="1432560" y="2887980"/>
                </a:cubicBezTo>
                <a:cubicBezTo>
                  <a:pt x="1591310" y="2967990"/>
                  <a:pt x="1750060" y="2975610"/>
                  <a:pt x="1912620" y="2895600"/>
                </a:cubicBezTo>
                <a:cubicBezTo>
                  <a:pt x="2075180" y="2815590"/>
                  <a:pt x="2245360" y="2650490"/>
                  <a:pt x="2407920" y="2407920"/>
                </a:cubicBezTo>
                <a:cubicBezTo>
                  <a:pt x="2570480" y="2165350"/>
                  <a:pt x="2727960" y="1840230"/>
                  <a:pt x="2887980" y="1440180"/>
                </a:cubicBezTo>
                <a:cubicBezTo>
                  <a:pt x="3048000" y="1040130"/>
                  <a:pt x="3368040" y="7620"/>
                  <a:pt x="3368040" y="7620"/>
                </a:cubicBezTo>
                <a:lnTo>
                  <a:pt x="3368040" y="7620"/>
                </a:lnTo>
                <a:lnTo>
                  <a:pt x="3368040" y="76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380311" y="3899133"/>
            <a:ext cx="1656185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(d)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7680" y="2924944"/>
            <a:ext cx="3368040" cy="33843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4176463" cy="47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7202"/>
            <a:ext cx="8784978" cy="28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84976" cy="29652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57202"/>
            <a:ext cx="8784974" cy="29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347789"/>
            <a:ext cx="8784974" cy="866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1" y="2213899"/>
            <a:ext cx="8784975" cy="49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1" y="2708920"/>
            <a:ext cx="878497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1" y="3933057"/>
            <a:ext cx="8784975" cy="372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2" idx="3"/>
            <a:endCxn id="2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  <p:bldP spid="19" grpId="0" animBg="1"/>
      <p:bldP spid="2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98518"/>
            <a:ext cx="7632846" cy="2214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5087168"/>
            <a:ext cx="7632846" cy="86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50422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04664"/>
            <a:ext cx="4464496" cy="2939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327642"/>
            <a:ext cx="4464496" cy="3401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473158"/>
            <a:ext cx="8784978" cy="2251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8784976" cy="1208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96752"/>
            <a:ext cx="8784974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484784"/>
            <a:ext cx="8784974" cy="92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7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9511" y="2446830"/>
            <a:ext cx="8784976" cy="227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24" y="400586"/>
            <a:ext cx="5602752" cy="64127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96752"/>
            <a:ext cx="7124700" cy="20383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09648" y="1196751"/>
            <a:ext cx="7124702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9649" y="2204864"/>
            <a:ext cx="7124701" cy="6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09648" y="2833121"/>
            <a:ext cx="7124702" cy="401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3" y="6390064"/>
            <a:ext cx="4552954" cy="4233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524" y="404664"/>
            <a:ext cx="4552952" cy="83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523" y="1246120"/>
            <a:ext cx="4552954" cy="532591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796540" y="1950720"/>
            <a:ext cx="3246120" cy="3878580"/>
          </a:xfrm>
          <a:custGeom>
            <a:avLst/>
            <a:gdLst>
              <a:gd name="connsiteX0" fmla="*/ 0 w 3246120"/>
              <a:gd name="connsiteY0" fmla="*/ 3878580 h 3878580"/>
              <a:gd name="connsiteX1" fmla="*/ 563880 w 3246120"/>
              <a:gd name="connsiteY1" fmla="*/ 2164080 h 3878580"/>
              <a:gd name="connsiteX2" fmla="*/ 1089660 w 3246120"/>
              <a:gd name="connsiteY2" fmla="*/ 1722120 h 3878580"/>
              <a:gd name="connsiteX3" fmla="*/ 1623060 w 3246120"/>
              <a:gd name="connsiteY3" fmla="*/ 1950720 h 3878580"/>
              <a:gd name="connsiteX4" fmla="*/ 2171700 w 3246120"/>
              <a:gd name="connsiteY4" fmla="*/ 2156460 h 3878580"/>
              <a:gd name="connsiteX5" fmla="*/ 2712720 w 3246120"/>
              <a:gd name="connsiteY5" fmla="*/ 1722120 h 3878580"/>
              <a:gd name="connsiteX6" fmla="*/ 3246120 w 3246120"/>
              <a:gd name="connsiteY6" fmla="*/ 0 h 387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3878580">
                <a:moveTo>
                  <a:pt x="0" y="3878580"/>
                </a:moveTo>
                <a:cubicBezTo>
                  <a:pt x="191135" y="3201035"/>
                  <a:pt x="382270" y="2523490"/>
                  <a:pt x="563880" y="2164080"/>
                </a:cubicBezTo>
                <a:cubicBezTo>
                  <a:pt x="745490" y="1804670"/>
                  <a:pt x="913130" y="1757680"/>
                  <a:pt x="1089660" y="1722120"/>
                </a:cubicBezTo>
                <a:cubicBezTo>
                  <a:pt x="1266190" y="1686560"/>
                  <a:pt x="1442720" y="1878330"/>
                  <a:pt x="1623060" y="1950720"/>
                </a:cubicBezTo>
                <a:cubicBezTo>
                  <a:pt x="1803400" y="2023110"/>
                  <a:pt x="1990090" y="2194560"/>
                  <a:pt x="2171700" y="2156460"/>
                </a:cubicBezTo>
                <a:cubicBezTo>
                  <a:pt x="2353310" y="2118360"/>
                  <a:pt x="2533650" y="2081530"/>
                  <a:pt x="2712720" y="1722120"/>
                </a:cubicBezTo>
                <a:cubicBezTo>
                  <a:pt x="2891790" y="1362710"/>
                  <a:pt x="3068955" y="681355"/>
                  <a:pt x="3246120" y="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926536" y="1292865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0552" y="821572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523" y="1230793"/>
            <a:ext cx="4552954" cy="532591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26740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196751"/>
            <a:ext cx="8496945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1484784"/>
            <a:ext cx="8496943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8" y="3645024"/>
            <a:ext cx="8496943" cy="225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157192"/>
            <a:ext cx="6336702" cy="1648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5445224"/>
            <a:ext cx="6336702" cy="972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916404"/>
            <a:ext cx="6336702" cy="88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404664"/>
            <a:ext cx="6336702" cy="47263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328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64704"/>
            <a:ext cx="8784974" cy="174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692696"/>
            <a:ext cx="8784974" cy="40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098777"/>
            <a:ext cx="8784974" cy="1411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3" y="2510577"/>
            <a:ext cx="8784974" cy="324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595690"/>
            <a:ext cx="7200800" cy="121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5549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348880"/>
            <a:ext cx="8343900" cy="323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00049" y="2348880"/>
            <a:ext cx="834390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371290"/>
            <a:ext cx="4608512" cy="219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2559298"/>
            <a:ext cx="4608512" cy="424973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384580" y="3159230"/>
            <a:ext cx="2738866" cy="1707458"/>
          </a:xfrm>
          <a:custGeom>
            <a:avLst/>
            <a:gdLst>
              <a:gd name="connsiteX0" fmla="*/ 0 w 2738866"/>
              <a:gd name="connsiteY0" fmla="*/ 1707458 h 1707458"/>
              <a:gd name="connsiteX1" fmla="*/ 684717 w 2738866"/>
              <a:gd name="connsiteY1" fmla="*/ 1464774 h 1707458"/>
              <a:gd name="connsiteX2" fmla="*/ 1369433 w 2738866"/>
              <a:gd name="connsiteY2" fmla="*/ 1131083 h 1707458"/>
              <a:gd name="connsiteX3" fmla="*/ 2058484 w 2738866"/>
              <a:gd name="connsiteY3" fmla="*/ 606711 h 1707458"/>
              <a:gd name="connsiteX4" fmla="*/ 2738866 w 2738866"/>
              <a:gd name="connsiteY4" fmla="*/ 0 h 170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866" h="1707458">
                <a:moveTo>
                  <a:pt x="0" y="1707458"/>
                </a:moveTo>
                <a:cubicBezTo>
                  <a:pt x="228239" y="1634147"/>
                  <a:pt x="456478" y="1560836"/>
                  <a:pt x="684717" y="1464774"/>
                </a:cubicBezTo>
                <a:cubicBezTo>
                  <a:pt x="912956" y="1368712"/>
                  <a:pt x="1140472" y="1274093"/>
                  <a:pt x="1369433" y="1131083"/>
                </a:cubicBezTo>
                <a:cubicBezTo>
                  <a:pt x="1598394" y="988073"/>
                  <a:pt x="1830245" y="795225"/>
                  <a:pt x="2058484" y="606711"/>
                </a:cubicBezTo>
                <a:cubicBezTo>
                  <a:pt x="2286723" y="418197"/>
                  <a:pt x="2512794" y="209098"/>
                  <a:pt x="27388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27984" y="2284805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24528" y="1009417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2564904"/>
            <a:ext cx="4608512" cy="42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8170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3"/>
            <a:ext cx="8496944" cy="817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1484784"/>
            <a:ext cx="8343901" cy="1042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00049" y="1484784"/>
            <a:ext cx="834390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0049" y="1808634"/>
            <a:ext cx="8343901" cy="46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049" y="2276872"/>
            <a:ext cx="8343901" cy="25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81964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4401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0" y="1772815"/>
            <a:ext cx="8640959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31636</TotalTime>
  <Words>1097</Words>
  <Application>Microsoft Office PowerPoint</Application>
  <PresentationFormat>On-screen Show (4:3)</PresentationFormat>
  <Paragraphs>377</Paragraphs>
  <Slides>92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Arial</vt:lpstr>
      <vt:lpstr>Calibri</vt:lpstr>
      <vt:lpstr>Calibri Light</vt:lpstr>
      <vt:lpstr>Comic Sans MS</vt:lpstr>
      <vt:lpstr>Theme1</vt:lpstr>
      <vt:lpstr>Drawing and Using Graphs</vt:lpstr>
      <vt:lpstr>Drawing and Using Graphs</vt:lpstr>
      <vt:lpstr>Drawing and Using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2021-08-10T15:39:04Z</dcterms:modified>
</cp:coreProperties>
</file>