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8.xml"/><Relationship Id="rId12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4.xml"/><Relationship Id="rId10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slide" Target="slide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3.xml"/><Relationship Id="rId18" Type="http://schemas.openxmlformats.org/officeDocument/2006/relationships/slide" Target="slide53.xml"/><Relationship Id="rId26" Type="http://schemas.openxmlformats.org/officeDocument/2006/relationships/slide" Target="slide69.xml"/><Relationship Id="rId3" Type="http://schemas.openxmlformats.org/officeDocument/2006/relationships/slide" Target="slide22.xml"/><Relationship Id="rId21" Type="http://schemas.openxmlformats.org/officeDocument/2006/relationships/slide" Target="slide59.xml"/><Relationship Id="rId34" Type="http://schemas.openxmlformats.org/officeDocument/2006/relationships/slide" Target="slide85.xml"/><Relationship Id="rId7" Type="http://schemas.openxmlformats.org/officeDocument/2006/relationships/slide" Target="slide31.xml"/><Relationship Id="rId12" Type="http://schemas.openxmlformats.org/officeDocument/2006/relationships/slide" Target="slide41.xml"/><Relationship Id="rId17" Type="http://schemas.openxmlformats.org/officeDocument/2006/relationships/slide" Target="slide51.xml"/><Relationship Id="rId25" Type="http://schemas.openxmlformats.org/officeDocument/2006/relationships/slide" Target="slide67.xml"/><Relationship Id="rId33" Type="http://schemas.openxmlformats.org/officeDocument/2006/relationships/slide" Target="slide83.xml"/><Relationship Id="rId2" Type="http://schemas.openxmlformats.org/officeDocument/2006/relationships/slide" Target="slide23.xml"/><Relationship Id="rId16" Type="http://schemas.openxmlformats.org/officeDocument/2006/relationships/slide" Target="slide49.xml"/><Relationship Id="rId20" Type="http://schemas.openxmlformats.org/officeDocument/2006/relationships/slide" Target="slide57.xml"/><Relationship Id="rId29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39.xml"/><Relationship Id="rId24" Type="http://schemas.openxmlformats.org/officeDocument/2006/relationships/slide" Target="slide65.xml"/><Relationship Id="rId32" Type="http://schemas.openxmlformats.org/officeDocument/2006/relationships/slide" Target="slide81.xml"/><Relationship Id="rId5" Type="http://schemas.openxmlformats.org/officeDocument/2006/relationships/slide" Target="slide27.xml"/><Relationship Id="rId15" Type="http://schemas.openxmlformats.org/officeDocument/2006/relationships/slide" Target="slide47.xml"/><Relationship Id="rId23" Type="http://schemas.openxmlformats.org/officeDocument/2006/relationships/slide" Target="slide63.xml"/><Relationship Id="rId28" Type="http://schemas.openxmlformats.org/officeDocument/2006/relationships/slide" Target="slide73.xml"/><Relationship Id="rId10" Type="http://schemas.openxmlformats.org/officeDocument/2006/relationships/slide" Target="slide37.xml"/><Relationship Id="rId19" Type="http://schemas.openxmlformats.org/officeDocument/2006/relationships/slide" Target="slide55.xml"/><Relationship Id="rId31" Type="http://schemas.openxmlformats.org/officeDocument/2006/relationships/slide" Target="slide79.xml"/><Relationship Id="rId4" Type="http://schemas.openxmlformats.org/officeDocument/2006/relationships/slide" Target="slide25.xml"/><Relationship Id="rId9" Type="http://schemas.openxmlformats.org/officeDocument/2006/relationships/slide" Target="slide35.xml"/><Relationship Id="rId14" Type="http://schemas.openxmlformats.org/officeDocument/2006/relationships/slide" Target="slide45.xml"/><Relationship Id="rId22" Type="http://schemas.openxmlformats.org/officeDocument/2006/relationships/slide" Target="slide61.xml"/><Relationship Id="rId27" Type="http://schemas.openxmlformats.org/officeDocument/2006/relationships/slide" Target="slide71.xml"/><Relationship Id="rId30" Type="http://schemas.openxmlformats.org/officeDocument/2006/relationships/slide" Target="slide77.xml"/><Relationship Id="rId35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slide" Target="slide27.xml"/><Relationship Id="rId4" Type="http://schemas.openxmlformats.org/officeDocument/2006/relationships/image" Target="../media/image50.png"/><Relationship Id="rId9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slide" Target="slide29.xml"/><Relationship Id="rId5" Type="http://schemas.openxmlformats.org/officeDocument/2006/relationships/image" Target="../media/image2.png"/><Relationship Id="rId10" Type="http://schemas.openxmlformats.org/officeDocument/2006/relationships/slide" Target="slide22.xml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slide" Target="slide33.xml"/><Relationship Id="rId4" Type="http://schemas.openxmlformats.org/officeDocument/2006/relationships/slide" Target="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73.png"/><Relationship Id="rId7" Type="http://schemas.openxmlformats.org/officeDocument/2006/relationships/slide" Target="slide22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slide" Target="slide37.xml"/><Relationship Id="rId5" Type="http://schemas.openxmlformats.org/officeDocument/2006/relationships/image" Target="../media/image79.png"/><Relationship Id="rId10" Type="http://schemas.openxmlformats.org/officeDocument/2006/relationships/slide" Target="slide22.xml"/><Relationship Id="rId4" Type="http://schemas.openxmlformats.org/officeDocument/2006/relationships/image" Target="../media/image2.png"/><Relationship Id="rId9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slide" Target="slide22.xml"/><Relationship Id="rId7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41.xml"/><Relationship Id="rId5" Type="http://schemas.openxmlformats.org/officeDocument/2006/relationships/image" Target="../media/image93.png"/><Relationship Id="rId10" Type="http://schemas.openxmlformats.org/officeDocument/2006/relationships/slide" Target="slide22.xml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slide" Target="slide43.xml"/><Relationship Id="rId4" Type="http://schemas.openxmlformats.org/officeDocument/2006/relationships/slide" Target="slide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3.png"/><Relationship Id="rId7" Type="http://schemas.openxmlformats.org/officeDocument/2006/relationships/slide" Target="slide45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2.png"/><Relationship Id="rId4" Type="http://schemas.openxmlformats.org/officeDocument/2006/relationships/image" Target="../media/image104.png"/><Relationship Id="rId9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9.png"/><Relationship Id="rId7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2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slide" Target="slide49.xml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slide" Target="slide22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0" Type="http://schemas.openxmlformats.org/officeDocument/2006/relationships/image" Target="../media/image2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2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124.png"/><Relationship Id="rId7" Type="http://schemas.openxmlformats.org/officeDocument/2006/relationships/slide" Target="slide22.xm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9.png"/><Relationship Id="rId5" Type="http://schemas.openxmlformats.org/officeDocument/2006/relationships/image" Target="../media/image126.png"/><Relationship Id="rId10" Type="http://schemas.openxmlformats.org/officeDocument/2006/relationships/image" Target="../media/image128.png"/><Relationship Id="rId4" Type="http://schemas.openxmlformats.org/officeDocument/2006/relationships/image" Target="../media/image125.png"/><Relationship Id="rId9" Type="http://schemas.openxmlformats.org/officeDocument/2006/relationships/image" Target="../media/image1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2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132.png"/><Relationship Id="rId7" Type="http://schemas.openxmlformats.org/officeDocument/2006/relationships/slide" Target="slide22.xml"/><Relationship Id="rId12" Type="http://schemas.openxmlformats.org/officeDocument/2006/relationships/image" Target="../media/image138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7.png"/><Relationship Id="rId5" Type="http://schemas.openxmlformats.org/officeDocument/2006/relationships/image" Target="../media/image134.png"/><Relationship Id="rId10" Type="http://schemas.openxmlformats.org/officeDocument/2006/relationships/image" Target="../media/image136.png"/><Relationship Id="rId4" Type="http://schemas.openxmlformats.org/officeDocument/2006/relationships/image" Target="../media/image133.png"/><Relationship Id="rId9" Type="http://schemas.openxmlformats.org/officeDocument/2006/relationships/image" Target="../media/image1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2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41.png"/><Relationship Id="rId7" Type="http://schemas.openxmlformats.org/officeDocument/2006/relationships/image" Target="../media/image2.png"/><Relationship Id="rId12" Type="http://schemas.openxmlformats.org/officeDocument/2006/relationships/image" Target="../media/image14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6.png"/><Relationship Id="rId5" Type="http://schemas.openxmlformats.org/officeDocument/2006/relationships/image" Target="../media/image143.png"/><Relationship Id="rId10" Type="http://schemas.openxmlformats.org/officeDocument/2006/relationships/image" Target="../media/image145.png"/><Relationship Id="rId4" Type="http://schemas.openxmlformats.org/officeDocument/2006/relationships/image" Target="../media/image142.png"/><Relationship Id="rId9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2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50.png"/><Relationship Id="rId7" Type="http://schemas.openxmlformats.org/officeDocument/2006/relationships/image" Target="../media/image15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slide" Target="slide59.xm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2.png"/><Relationship Id="rId4" Type="http://schemas.openxmlformats.org/officeDocument/2006/relationships/image" Target="../media/image1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2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9.png"/><Relationship Id="rId7" Type="http://schemas.openxmlformats.org/officeDocument/2006/relationships/slide" Target="slide61.xml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2.png"/><Relationship Id="rId4" Type="http://schemas.openxmlformats.org/officeDocument/2006/relationships/image" Target="../media/image1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2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4.png"/><Relationship Id="rId7" Type="http://schemas.openxmlformats.org/officeDocument/2006/relationships/slide" Target="slide63.xml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2.png"/><Relationship Id="rId4" Type="http://schemas.openxmlformats.org/officeDocument/2006/relationships/image" Target="../media/image1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2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169.png"/><Relationship Id="rId7" Type="http://schemas.openxmlformats.org/officeDocument/2006/relationships/slide" Target="slide22.xml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9" Type="http://schemas.openxmlformats.org/officeDocument/2006/relationships/image" Target="../media/image17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2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image" Target="../media/image175.png"/><Relationship Id="rId7" Type="http://schemas.openxmlformats.org/officeDocument/2006/relationships/slide" Target="slide22.xml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image" Target="../media/image17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2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81.png"/><Relationship Id="rId7" Type="http://schemas.openxmlformats.org/officeDocument/2006/relationships/slide" Target="slide69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186.png"/><Relationship Id="rId5" Type="http://schemas.openxmlformats.org/officeDocument/2006/relationships/image" Target="../media/image2.png"/><Relationship Id="rId10" Type="http://schemas.openxmlformats.org/officeDocument/2006/relationships/image" Target="../media/image185.png"/><Relationship Id="rId4" Type="http://schemas.openxmlformats.org/officeDocument/2006/relationships/image" Target="../media/image182.png"/><Relationship Id="rId9" Type="http://schemas.openxmlformats.org/officeDocument/2006/relationships/image" Target="../media/image1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2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0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slide" Target="slide71.xml"/><Relationship Id="rId4" Type="http://schemas.openxmlformats.org/officeDocument/2006/relationships/slide" Target="slide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2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193.png"/><Relationship Id="rId7" Type="http://schemas.openxmlformats.org/officeDocument/2006/relationships/slide" Target="slide22.xml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Relationship Id="rId9" Type="http://schemas.openxmlformats.org/officeDocument/2006/relationships/image" Target="../media/image19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2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99.png"/><Relationship Id="rId7" Type="http://schemas.openxmlformats.org/officeDocument/2006/relationships/image" Target="../media/image202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2.png"/><Relationship Id="rId9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2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5.png"/><Relationship Id="rId7" Type="http://schemas.openxmlformats.org/officeDocument/2006/relationships/slide" Target="slide77.xml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2.png"/><Relationship Id="rId4" Type="http://schemas.openxmlformats.org/officeDocument/2006/relationships/image" Target="../media/image20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2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image" Target="../media/image210.png"/><Relationship Id="rId7" Type="http://schemas.openxmlformats.org/officeDocument/2006/relationships/slide" Target="slide22.xml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2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15.png"/><Relationship Id="rId7" Type="http://schemas.openxmlformats.org/officeDocument/2006/relationships/image" Target="../media/image2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10" Type="http://schemas.openxmlformats.org/officeDocument/2006/relationships/image" Target="../media/image219.png"/><Relationship Id="rId4" Type="http://schemas.openxmlformats.org/officeDocument/2006/relationships/image" Target="../media/image216.png"/><Relationship Id="rId9" Type="http://schemas.openxmlformats.org/officeDocument/2006/relationships/slide" Target="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2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.png"/><Relationship Id="rId7" Type="http://schemas.openxmlformats.org/officeDocument/2006/relationships/image" Target="../media/image22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slide" Target="slide83.xml"/><Relationship Id="rId4" Type="http://schemas.openxmlformats.org/officeDocument/2006/relationships/slide" Target="slide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2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image" Target="../media/image227.png"/><Relationship Id="rId7" Type="http://schemas.openxmlformats.org/officeDocument/2006/relationships/slide" Target="slide22.xml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Relationship Id="rId9" Type="http://schemas.openxmlformats.org/officeDocument/2006/relationships/image" Target="../media/image2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Drawing and Using Graphs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419872" y="11968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32" y="6191248"/>
            <a:ext cx="3050608" cy="262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R</a:t>
            </a:r>
            <a:r>
              <a:rPr lang="en-GB" sz="1600" b="1" dirty="0" smtClean="0">
                <a:latin typeface="Comic Sans MS" panose="030F0702030302020204" pitchFamily="66" charset="0"/>
              </a:rPr>
              <a:t>ecognising shapes of graphs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419872" y="4653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19872" y="17728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419872" y="23489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419872" y="2924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3419872" y="35010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419872" y="40771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4644008" y="11967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4644008" y="17727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7939350" y="33400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4644008" y="23487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9" y="376919"/>
            <a:ext cx="5040562" cy="19421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19" y="2353684"/>
            <a:ext cx="5040562" cy="2259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4622985"/>
            <a:ext cx="5040560" cy="21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2132856"/>
            <a:ext cx="4905375" cy="149542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119312" y="2132855"/>
            <a:ext cx="4905375" cy="1495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76672"/>
            <a:ext cx="7920880" cy="537539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923453" y="2055137"/>
            <a:ext cx="6255945" cy="2665233"/>
          </a:xfrm>
          <a:custGeom>
            <a:avLst/>
            <a:gdLst>
              <a:gd name="connsiteX0" fmla="*/ 0 w 6255945"/>
              <a:gd name="connsiteY0" fmla="*/ 0 h 2665233"/>
              <a:gd name="connsiteX1" fmla="*/ 814812 w 6255945"/>
              <a:gd name="connsiteY1" fmla="*/ 316871 h 2665233"/>
              <a:gd name="connsiteX2" fmla="*/ 1566250 w 6255945"/>
              <a:gd name="connsiteY2" fmla="*/ 1394233 h 2665233"/>
              <a:gd name="connsiteX3" fmla="*/ 2290527 w 6255945"/>
              <a:gd name="connsiteY3" fmla="*/ 2272419 h 2665233"/>
              <a:gd name="connsiteX4" fmla="*/ 3087232 w 6255945"/>
              <a:gd name="connsiteY4" fmla="*/ 2661718 h 2665233"/>
              <a:gd name="connsiteX5" fmla="*/ 3965418 w 6255945"/>
              <a:gd name="connsiteY5" fmla="*/ 2399168 h 2665233"/>
              <a:gd name="connsiteX6" fmla="*/ 4707802 w 6255945"/>
              <a:gd name="connsiteY6" fmla="*/ 1394233 h 2665233"/>
              <a:gd name="connsiteX7" fmla="*/ 5549775 w 6255945"/>
              <a:gd name="connsiteY7" fmla="*/ 289711 h 2665233"/>
              <a:gd name="connsiteX8" fmla="*/ 6255945 w 6255945"/>
              <a:gd name="connsiteY8" fmla="*/ 36213 h 266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5945" h="2665233">
                <a:moveTo>
                  <a:pt x="0" y="0"/>
                </a:moveTo>
                <a:cubicBezTo>
                  <a:pt x="276885" y="42249"/>
                  <a:pt x="553770" y="84499"/>
                  <a:pt x="814812" y="316871"/>
                </a:cubicBezTo>
                <a:cubicBezTo>
                  <a:pt x="1075854" y="549243"/>
                  <a:pt x="1320298" y="1068308"/>
                  <a:pt x="1566250" y="1394233"/>
                </a:cubicBezTo>
                <a:cubicBezTo>
                  <a:pt x="1812202" y="1720158"/>
                  <a:pt x="2037030" y="2061172"/>
                  <a:pt x="2290527" y="2272419"/>
                </a:cubicBezTo>
                <a:cubicBezTo>
                  <a:pt x="2544024" y="2483666"/>
                  <a:pt x="2808083" y="2640593"/>
                  <a:pt x="3087232" y="2661718"/>
                </a:cubicBezTo>
                <a:cubicBezTo>
                  <a:pt x="3366381" y="2682843"/>
                  <a:pt x="3695323" y="2610416"/>
                  <a:pt x="3965418" y="2399168"/>
                </a:cubicBezTo>
                <a:cubicBezTo>
                  <a:pt x="4235513" y="2187921"/>
                  <a:pt x="4443743" y="1745809"/>
                  <a:pt x="4707802" y="1394233"/>
                </a:cubicBezTo>
                <a:cubicBezTo>
                  <a:pt x="4971862" y="1042657"/>
                  <a:pt x="5291751" y="516048"/>
                  <a:pt x="5549775" y="289711"/>
                </a:cubicBezTo>
                <a:cubicBezTo>
                  <a:pt x="5807799" y="63374"/>
                  <a:pt x="6031872" y="49793"/>
                  <a:pt x="6255945" y="36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63320" y="1876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99382" y="44835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-1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491880" y="5137629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396536" y="836712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76672"/>
            <a:ext cx="7920880" cy="53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8064896" cy="107672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9552" y="1949206"/>
            <a:ext cx="8064896" cy="1116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0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575526"/>
            <a:ext cx="4896546" cy="2997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593715"/>
            <a:ext cx="4896544" cy="3152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7" y="404664"/>
            <a:ext cx="4896546" cy="159624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6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276872"/>
            <a:ext cx="5867400" cy="14478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638300" y="2276870"/>
            <a:ext cx="5867400" cy="1447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682250"/>
            <a:ext cx="4896544" cy="1156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57727"/>
            <a:ext cx="4896544" cy="10639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1412776"/>
            <a:ext cx="4896544" cy="4507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5949280"/>
            <a:ext cx="4896544" cy="42817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04248" y="325476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55620" y="2545080"/>
            <a:ext cx="2819400" cy="3048000"/>
          </a:xfrm>
          <a:custGeom>
            <a:avLst/>
            <a:gdLst>
              <a:gd name="connsiteX0" fmla="*/ 0 w 2819400"/>
              <a:gd name="connsiteY0" fmla="*/ 3048000 h 3048000"/>
              <a:gd name="connsiteX1" fmla="*/ 297180 w 2819400"/>
              <a:gd name="connsiteY1" fmla="*/ 1196340 h 3048000"/>
              <a:gd name="connsiteX2" fmla="*/ 571500 w 2819400"/>
              <a:gd name="connsiteY2" fmla="*/ 251460 h 3048000"/>
              <a:gd name="connsiteX3" fmla="*/ 853440 w 2819400"/>
              <a:gd name="connsiteY3" fmla="*/ 0 h 3048000"/>
              <a:gd name="connsiteX4" fmla="*/ 1135380 w 2819400"/>
              <a:gd name="connsiteY4" fmla="*/ 251460 h 3048000"/>
              <a:gd name="connsiteX5" fmla="*/ 1417320 w 2819400"/>
              <a:gd name="connsiteY5" fmla="*/ 777240 h 3048000"/>
              <a:gd name="connsiteX6" fmla="*/ 1699260 w 2819400"/>
              <a:gd name="connsiteY6" fmla="*/ 1371600 h 3048000"/>
              <a:gd name="connsiteX7" fmla="*/ 1973580 w 2819400"/>
              <a:gd name="connsiteY7" fmla="*/ 1836420 h 3048000"/>
              <a:gd name="connsiteX8" fmla="*/ 2263140 w 2819400"/>
              <a:gd name="connsiteY8" fmla="*/ 1927860 h 3048000"/>
              <a:gd name="connsiteX9" fmla="*/ 2537460 w 2819400"/>
              <a:gd name="connsiteY9" fmla="*/ 1463040 h 3048000"/>
              <a:gd name="connsiteX10" fmla="*/ 2819400 w 2819400"/>
              <a:gd name="connsiteY10" fmla="*/ 24384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00" h="3048000">
                <a:moveTo>
                  <a:pt x="0" y="3048000"/>
                </a:moveTo>
                <a:cubicBezTo>
                  <a:pt x="100965" y="2355215"/>
                  <a:pt x="201930" y="1662430"/>
                  <a:pt x="297180" y="1196340"/>
                </a:cubicBezTo>
                <a:cubicBezTo>
                  <a:pt x="392430" y="730250"/>
                  <a:pt x="478790" y="450850"/>
                  <a:pt x="571500" y="251460"/>
                </a:cubicBezTo>
                <a:cubicBezTo>
                  <a:pt x="664210" y="52070"/>
                  <a:pt x="759460" y="0"/>
                  <a:pt x="853440" y="0"/>
                </a:cubicBezTo>
                <a:cubicBezTo>
                  <a:pt x="947420" y="0"/>
                  <a:pt x="1041400" y="121920"/>
                  <a:pt x="1135380" y="251460"/>
                </a:cubicBezTo>
                <a:cubicBezTo>
                  <a:pt x="1229360" y="381000"/>
                  <a:pt x="1323340" y="590550"/>
                  <a:pt x="1417320" y="777240"/>
                </a:cubicBezTo>
                <a:cubicBezTo>
                  <a:pt x="1511300" y="963930"/>
                  <a:pt x="1606550" y="1195070"/>
                  <a:pt x="1699260" y="1371600"/>
                </a:cubicBezTo>
                <a:cubicBezTo>
                  <a:pt x="1791970" y="1548130"/>
                  <a:pt x="1879600" y="1743710"/>
                  <a:pt x="1973580" y="1836420"/>
                </a:cubicBezTo>
                <a:cubicBezTo>
                  <a:pt x="2067560" y="1929130"/>
                  <a:pt x="2169160" y="1990090"/>
                  <a:pt x="2263140" y="1927860"/>
                </a:cubicBezTo>
                <a:cubicBezTo>
                  <a:pt x="2357120" y="1865630"/>
                  <a:pt x="2444750" y="1743710"/>
                  <a:pt x="2537460" y="1463040"/>
                </a:cubicBezTo>
                <a:cubicBezTo>
                  <a:pt x="2630170" y="1182370"/>
                  <a:pt x="2724785" y="713105"/>
                  <a:pt x="2819400" y="243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396536" y="836712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1412776"/>
            <a:ext cx="4896544" cy="45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28800"/>
            <a:ext cx="8496942" cy="28753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9" y="1628799"/>
            <a:ext cx="8496942" cy="1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777386"/>
            <a:ext cx="8496942" cy="571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3529" y="2348880"/>
            <a:ext cx="8496942" cy="2155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11200"/>
            <a:ext cx="5904656" cy="12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7104"/>
            <a:ext cx="5904656" cy="20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9" y="620688"/>
            <a:ext cx="5904642" cy="124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396536" y="836712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8" y="1844824"/>
            <a:ext cx="5904644" cy="43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04248" y="325476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720340" y="2438400"/>
            <a:ext cx="3413760" cy="2114617"/>
          </a:xfrm>
          <a:custGeom>
            <a:avLst/>
            <a:gdLst>
              <a:gd name="connsiteX0" fmla="*/ 0 w 3413760"/>
              <a:gd name="connsiteY0" fmla="*/ 0 h 2114617"/>
              <a:gd name="connsiteX1" fmla="*/ 678180 w 3413760"/>
              <a:gd name="connsiteY1" fmla="*/ 1363980 h 2114617"/>
              <a:gd name="connsiteX2" fmla="*/ 1363980 w 3413760"/>
              <a:gd name="connsiteY2" fmla="*/ 2034540 h 2114617"/>
              <a:gd name="connsiteX3" fmla="*/ 2049780 w 3413760"/>
              <a:gd name="connsiteY3" fmla="*/ 2026920 h 2114617"/>
              <a:gd name="connsiteX4" fmla="*/ 2720340 w 3413760"/>
              <a:gd name="connsiteY4" fmla="*/ 1356360 h 2114617"/>
              <a:gd name="connsiteX5" fmla="*/ 3413760 w 3413760"/>
              <a:gd name="connsiteY5" fmla="*/ 0 h 211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760" h="2114617">
                <a:moveTo>
                  <a:pt x="0" y="0"/>
                </a:moveTo>
                <a:cubicBezTo>
                  <a:pt x="225425" y="512445"/>
                  <a:pt x="450850" y="1024890"/>
                  <a:pt x="678180" y="1363980"/>
                </a:cubicBezTo>
                <a:cubicBezTo>
                  <a:pt x="905510" y="1703070"/>
                  <a:pt x="1135380" y="1924050"/>
                  <a:pt x="1363980" y="2034540"/>
                </a:cubicBezTo>
                <a:cubicBezTo>
                  <a:pt x="1592580" y="2145030"/>
                  <a:pt x="1823720" y="2139950"/>
                  <a:pt x="2049780" y="2026920"/>
                </a:cubicBezTo>
                <a:cubicBezTo>
                  <a:pt x="2275840" y="1913890"/>
                  <a:pt x="2493010" y="1694180"/>
                  <a:pt x="2720340" y="1356360"/>
                </a:cubicBezTo>
                <a:cubicBezTo>
                  <a:pt x="2947670" y="1018540"/>
                  <a:pt x="3180715" y="509270"/>
                  <a:pt x="34137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04644" cy="43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28800"/>
            <a:ext cx="8496942" cy="21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3529" y="1628798"/>
            <a:ext cx="8496942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4"/>
            <a:ext cx="849694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9" y="2420888"/>
            <a:ext cx="8496942" cy="1369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9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87" y="332656"/>
            <a:ext cx="4926826" cy="475252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588" y="4909930"/>
            <a:ext cx="4926824" cy="19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6309320"/>
            <a:ext cx="6048670" cy="483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035" y="2686548"/>
            <a:ext cx="3807930" cy="3766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4664"/>
            <a:ext cx="6048672" cy="23006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396536" y="836712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4248" y="325476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98800" y="3048000"/>
            <a:ext cx="2667000" cy="2721598"/>
          </a:xfrm>
          <a:custGeom>
            <a:avLst/>
            <a:gdLst>
              <a:gd name="connsiteX0" fmla="*/ 0 w 2667000"/>
              <a:gd name="connsiteY0" fmla="*/ 0 h 2721598"/>
              <a:gd name="connsiteX1" fmla="*/ 440267 w 2667000"/>
              <a:gd name="connsiteY1" fmla="*/ 1337733 h 2721598"/>
              <a:gd name="connsiteX2" fmla="*/ 897467 w 2667000"/>
              <a:gd name="connsiteY2" fmla="*/ 2235200 h 2721598"/>
              <a:gd name="connsiteX3" fmla="*/ 1346200 w 2667000"/>
              <a:gd name="connsiteY3" fmla="*/ 2658533 h 2721598"/>
              <a:gd name="connsiteX4" fmla="*/ 1769533 w 2667000"/>
              <a:gd name="connsiteY4" fmla="*/ 2675467 h 2721598"/>
              <a:gd name="connsiteX5" fmla="*/ 2235200 w 2667000"/>
              <a:gd name="connsiteY5" fmla="*/ 2235200 h 2721598"/>
              <a:gd name="connsiteX6" fmla="*/ 2667000 w 2667000"/>
              <a:gd name="connsiteY6" fmla="*/ 1329267 h 272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721598">
                <a:moveTo>
                  <a:pt x="0" y="0"/>
                </a:moveTo>
                <a:cubicBezTo>
                  <a:pt x="145344" y="482600"/>
                  <a:pt x="290689" y="965200"/>
                  <a:pt x="440267" y="1337733"/>
                </a:cubicBezTo>
                <a:cubicBezTo>
                  <a:pt x="589845" y="1710266"/>
                  <a:pt x="746478" y="2015067"/>
                  <a:pt x="897467" y="2235200"/>
                </a:cubicBezTo>
                <a:cubicBezTo>
                  <a:pt x="1048456" y="2455333"/>
                  <a:pt x="1200856" y="2585155"/>
                  <a:pt x="1346200" y="2658533"/>
                </a:cubicBezTo>
                <a:cubicBezTo>
                  <a:pt x="1491544" y="2731911"/>
                  <a:pt x="1621366" y="2746022"/>
                  <a:pt x="1769533" y="2675467"/>
                </a:cubicBezTo>
                <a:cubicBezTo>
                  <a:pt x="1917700" y="2604912"/>
                  <a:pt x="2085622" y="2459567"/>
                  <a:pt x="2235200" y="2235200"/>
                </a:cubicBezTo>
                <a:cubicBezTo>
                  <a:pt x="2384778" y="2010833"/>
                  <a:pt x="2525889" y="1670050"/>
                  <a:pt x="2667000" y="13292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6309320"/>
            <a:ext cx="6048670" cy="4835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035" y="2686548"/>
            <a:ext cx="3807930" cy="37667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4664"/>
            <a:ext cx="6048672" cy="23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665882"/>
            <a:ext cx="8496940" cy="16911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9" y="1628798"/>
            <a:ext cx="8496942" cy="41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8" y="2042194"/>
            <a:ext cx="8496942" cy="1314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8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Drawing and Using Graphs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195736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195736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195736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195736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2195736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2195736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3420000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3419872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3419872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3419872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3419872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3419872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7" action="ppaction://hlinksldjump"/>
          </p:cNvPr>
          <p:cNvSpPr/>
          <p:nvPr/>
        </p:nvSpPr>
        <p:spPr>
          <a:xfrm>
            <a:off x="3419872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8" action="ppaction://hlinksldjump"/>
          </p:cNvPr>
          <p:cNvSpPr/>
          <p:nvPr/>
        </p:nvSpPr>
        <p:spPr>
          <a:xfrm>
            <a:off x="3419872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4644136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4644008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1" action="ppaction://hlinksldjump"/>
          </p:cNvPr>
          <p:cNvSpPr/>
          <p:nvPr/>
        </p:nvSpPr>
        <p:spPr>
          <a:xfrm>
            <a:off x="4644008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4644008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3" action="ppaction://hlinksldjump"/>
          </p:cNvPr>
          <p:cNvSpPr/>
          <p:nvPr/>
        </p:nvSpPr>
        <p:spPr>
          <a:xfrm>
            <a:off x="4644008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4644008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4644008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6" action="ppaction://hlinksldjump"/>
          </p:cNvPr>
          <p:cNvSpPr/>
          <p:nvPr/>
        </p:nvSpPr>
        <p:spPr>
          <a:xfrm>
            <a:off x="4644008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7" action="ppaction://hlinksldjump"/>
          </p:cNvPr>
          <p:cNvSpPr/>
          <p:nvPr/>
        </p:nvSpPr>
        <p:spPr>
          <a:xfrm>
            <a:off x="5868272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8" action="ppaction://hlinksldjump"/>
          </p:cNvPr>
          <p:cNvSpPr/>
          <p:nvPr/>
        </p:nvSpPr>
        <p:spPr>
          <a:xfrm>
            <a:off x="5868144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9" action="ppaction://hlinksldjump"/>
          </p:cNvPr>
          <p:cNvSpPr/>
          <p:nvPr/>
        </p:nvSpPr>
        <p:spPr>
          <a:xfrm>
            <a:off x="5868144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0" action="ppaction://hlinksldjump"/>
          </p:cNvPr>
          <p:cNvSpPr/>
          <p:nvPr/>
        </p:nvSpPr>
        <p:spPr>
          <a:xfrm>
            <a:off x="5868144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5868144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2" action="ppaction://hlinksldjump"/>
          </p:cNvPr>
          <p:cNvSpPr/>
          <p:nvPr/>
        </p:nvSpPr>
        <p:spPr>
          <a:xfrm>
            <a:off x="5868144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3" action="ppaction://hlinksldjump"/>
          </p:cNvPr>
          <p:cNvSpPr/>
          <p:nvPr/>
        </p:nvSpPr>
        <p:spPr>
          <a:xfrm>
            <a:off x="5868144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4" action="ppaction://hlinksldjump"/>
          </p:cNvPr>
          <p:cNvSpPr/>
          <p:nvPr/>
        </p:nvSpPr>
        <p:spPr>
          <a:xfrm>
            <a:off x="5868144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5" action="ppaction://hlinksldjump"/>
          </p:cNvPr>
          <p:cNvSpPr/>
          <p:nvPr/>
        </p:nvSpPr>
        <p:spPr>
          <a:xfrm>
            <a:off x="7939350" y="33400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</a:t>
            </a:r>
            <a:r>
              <a:rPr lang="en-GB" sz="1400" b="1" dirty="0" smtClean="0">
                <a:latin typeface="Comic Sans MS" panose="030F0702030302020204" pitchFamily="66" charset="0"/>
              </a:rPr>
              <a:t>Sec </a:t>
            </a:r>
            <a:r>
              <a:rPr lang="en-GB" sz="1400" b="1" dirty="0" smtClean="0">
                <a:latin typeface="Comic Sans MS" panose="030F0702030302020204" pitchFamily="66" charset="0"/>
              </a:rPr>
              <a:t>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2990"/>
            <a:ext cx="5112568" cy="23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112568" cy="150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980728"/>
            <a:ext cx="3721076" cy="44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5545667" y="1422400"/>
            <a:ext cx="2904066" cy="3496733"/>
          </a:xfrm>
          <a:custGeom>
            <a:avLst/>
            <a:gdLst>
              <a:gd name="connsiteX0" fmla="*/ 0 w 2904066"/>
              <a:gd name="connsiteY0" fmla="*/ 3496733 h 3496733"/>
              <a:gd name="connsiteX1" fmla="*/ 491066 w 2904066"/>
              <a:gd name="connsiteY1" fmla="*/ 1947333 h 3496733"/>
              <a:gd name="connsiteX2" fmla="*/ 965200 w 2904066"/>
              <a:gd name="connsiteY2" fmla="*/ 1549400 h 3496733"/>
              <a:gd name="connsiteX3" fmla="*/ 1464733 w 2904066"/>
              <a:gd name="connsiteY3" fmla="*/ 1752600 h 3496733"/>
              <a:gd name="connsiteX4" fmla="*/ 1964266 w 2904066"/>
              <a:gd name="connsiteY4" fmla="*/ 1938867 h 3496733"/>
              <a:gd name="connsiteX5" fmla="*/ 2429933 w 2904066"/>
              <a:gd name="connsiteY5" fmla="*/ 1557867 h 3496733"/>
              <a:gd name="connsiteX6" fmla="*/ 2904066 w 2904066"/>
              <a:gd name="connsiteY6" fmla="*/ 0 h 3496733"/>
              <a:gd name="connsiteX7" fmla="*/ 2904066 w 2904066"/>
              <a:gd name="connsiteY7" fmla="*/ 0 h 3496733"/>
              <a:gd name="connsiteX8" fmla="*/ 2904066 w 2904066"/>
              <a:gd name="connsiteY8" fmla="*/ 0 h 34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066" h="3496733">
                <a:moveTo>
                  <a:pt x="0" y="3496733"/>
                </a:moveTo>
                <a:cubicBezTo>
                  <a:pt x="165099" y="2884310"/>
                  <a:pt x="330199" y="2271888"/>
                  <a:pt x="491066" y="1947333"/>
                </a:cubicBezTo>
                <a:cubicBezTo>
                  <a:pt x="651933" y="1622777"/>
                  <a:pt x="802922" y="1581855"/>
                  <a:pt x="965200" y="1549400"/>
                </a:cubicBezTo>
                <a:cubicBezTo>
                  <a:pt x="1127478" y="1516945"/>
                  <a:pt x="1298222" y="1687689"/>
                  <a:pt x="1464733" y="1752600"/>
                </a:cubicBezTo>
                <a:cubicBezTo>
                  <a:pt x="1631244" y="1817511"/>
                  <a:pt x="1803399" y="1971322"/>
                  <a:pt x="1964266" y="1938867"/>
                </a:cubicBezTo>
                <a:cubicBezTo>
                  <a:pt x="2125133" y="1906411"/>
                  <a:pt x="2273300" y="1881011"/>
                  <a:pt x="2429933" y="1557867"/>
                </a:cubicBezTo>
                <a:cubicBezTo>
                  <a:pt x="2586566" y="1234722"/>
                  <a:pt x="2904066" y="0"/>
                  <a:pt x="2904066" y="0"/>
                </a:cubicBezTo>
                <a:lnTo>
                  <a:pt x="2904066" y="0"/>
                </a:lnTo>
                <a:lnTo>
                  <a:pt x="290406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155936" y="56063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97" y="980728"/>
            <a:ext cx="3721076" cy="44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0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9206"/>
            <a:ext cx="8064896" cy="176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9552" y="1949206"/>
            <a:ext cx="80648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552" y="2309247"/>
            <a:ext cx="8064896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9552" y="2741294"/>
            <a:ext cx="80648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3173342"/>
            <a:ext cx="8064896" cy="54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63936"/>
            <a:ext cx="4051175" cy="42273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91308" y="637603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04664"/>
            <a:ext cx="4416390" cy="1584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459" y="1616296"/>
            <a:ext cx="4473046" cy="382892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838200" y="2758440"/>
            <a:ext cx="2773680" cy="2141220"/>
          </a:xfrm>
          <a:custGeom>
            <a:avLst/>
            <a:gdLst>
              <a:gd name="connsiteX0" fmla="*/ 0 w 2773680"/>
              <a:gd name="connsiteY0" fmla="*/ 0 h 2141220"/>
              <a:gd name="connsiteX1" fmla="*/ 114300 w 2773680"/>
              <a:gd name="connsiteY1" fmla="*/ 1394460 h 2141220"/>
              <a:gd name="connsiteX2" fmla="*/ 220980 w 2773680"/>
              <a:gd name="connsiteY2" fmla="*/ 1828800 h 2141220"/>
              <a:gd name="connsiteX3" fmla="*/ 350520 w 2773680"/>
              <a:gd name="connsiteY3" fmla="*/ 1988820 h 2141220"/>
              <a:gd name="connsiteX4" fmla="*/ 464820 w 2773680"/>
              <a:gd name="connsiteY4" fmla="*/ 2087880 h 2141220"/>
              <a:gd name="connsiteX5" fmla="*/ 807720 w 2773680"/>
              <a:gd name="connsiteY5" fmla="*/ 2141220 h 2141220"/>
              <a:gd name="connsiteX6" fmla="*/ 1043940 w 2773680"/>
              <a:gd name="connsiteY6" fmla="*/ 2087880 h 2141220"/>
              <a:gd name="connsiteX7" fmla="*/ 1623060 w 2773680"/>
              <a:gd name="connsiteY7" fmla="*/ 1882140 h 2141220"/>
              <a:gd name="connsiteX8" fmla="*/ 2202180 w 2773680"/>
              <a:gd name="connsiteY8" fmla="*/ 1638300 h 2141220"/>
              <a:gd name="connsiteX9" fmla="*/ 2773680 w 2773680"/>
              <a:gd name="connsiteY9" fmla="*/ 1447800 h 2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680" h="2141220">
                <a:moveTo>
                  <a:pt x="0" y="0"/>
                </a:moveTo>
                <a:cubicBezTo>
                  <a:pt x="38735" y="544830"/>
                  <a:pt x="77470" y="1089660"/>
                  <a:pt x="114300" y="1394460"/>
                </a:cubicBezTo>
                <a:cubicBezTo>
                  <a:pt x="151130" y="1699260"/>
                  <a:pt x="181610" y="1729740"/>
                  <a:pt x="220980" y="1828800"/>
                </a:cubicBezTo>
                <a:cubicBezTo>
                  <a:pt x="260350" y="1927860"/>
                  <a:pt x="309880" y="1945640"/>
                  <a:pt x="350520" y="1988820"/>
                </a:cubicBezTo>
                <a:cubicBezTo>
                  <a:pt x="391160" y="2032000"/>
                  <a:pt x="388620" y="2062480"/>
                  <a:pt x="464820" y="2087880"/>
                </a:cubicBezTo>
                <a:cubicBezTo>
                  <a:pt x="541020" y="2113280"/>
                  <a:pt x="711200" y="2141220"/>
                  <a:pt x="807720" y="2141220"/>
                </a:cubicBezTo>
                <a:cubicBezTo>
                  <a:pt x="904240" y="2141220"/>
                  <a:pt x="908050" y="2131060"/>
                  <a:pt x="1043940" y="2087880"/>
                </a:cubicBezTo>
                <a:cubicBezTo>
                  <a:pt x="1179830" y="2044700"/>
                  <a:pt x="1430020" y="1957070"/>
                  <a:pt x="1623060" y="1882140"/>
                </a:cubicBezTo>
                <a:cubicBezTo>
                  <a:pt x="1816100" y="1807210"/>
                  <a:pt x="2010410" y="1710690"/>
                  <a:pt x="2202180" y="1638300"/>
                </a:cubicBezTo>
                <a:cubicBezTo>
                  <a:pt x="2393950" y="1565910"/>
                  <a:pt x="2583815" y="1506855"/>
                  <a:pt x="2773680" y="1447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963936"/>
            <a:ext cx="4051175" cy="42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064896" cy="33612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9552" y="1268760"/>
            <a:ext cx="8064896" cy="392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552" y="1661177"/>
            <a:ext cx="8064896" cy="140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3068960"/>
            <a:ext cx="80648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3717032"/>
            <a:ext cx="8064896" cy="912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3" y="5949280"/>
            <a:ext cx="5517717" cy="846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2" y="5445224"/>
            <a:ext cx="5517717" cy="554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1" y="393887"/>
            <a:ext cx="5517720" cy="3755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32656"/>
            <a:ext cx="4176464" cy="267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1" y="4149080"/>
            <a:ext cx="5517720" cy="779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1" y="4931849"/>
            <a:ext cx="5517719" cy="513375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0621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484782"/>
            <a:ext cx="8640957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1772816"/>
            <a:ext cx="8640958" cy="1774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6" idx="3"/>
            <a:endCxn id="2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61" y="6165304"/>
            <a:ext cx="4296078" cy="693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960" y="4221088"/>
            <a:ext cx="4296080" cy="622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960" y="4812840"/>
            <a:ext cx="4296080" cy="4163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960" y="404664"/>
            <a:ext cx="4296080" cy="3021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3960" y="3429000"/>
            <a:ext cx="4296080" cy="850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3960" y="5229200"/>
            <a:ext cx="4296080" cy="187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3960" y="5412336"/>
            <a:ext cx="4296080" cy="896984"/>
          </a:xfrm>
          <a:prstGeom prst="rect">
            <a:avLst/>
          </a:prstGeom>
        </p:spPr>
      </p:pic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844824"/>
            <a:ext cx="5953125" cy="157162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595437" y="1844823"/>
            <a:ext cx="5953126" cy="1571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340768"/>
            <a:ext cx="8591550" cy="28505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340767"/>
            <a:ext cx="8591550" cy="26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225" y="1605167"/>
            <a:ext cx="8591550" cy="578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225" y="2184028"/>
            <a:ext cx="8591550" cy="498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225" y="2682976"/>
            <a:ext cx="8591550" cy="79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6225" y="3477377"/>
            <a:ext cx="8591550" cy="71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7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8" grpId="0" animBg="1"/>
      <p:bldP spid="21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752528" cy="290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752528" cy="2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58253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3402"/>
            <a:ext cx="4752528" cy="21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3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40768"/>
            <a:ext cx="8591550" cy="28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76225" y="1472968"/>
            <a:ext cx="8591550" cy="120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225" y="2681728"/>
            <a:ext cx="8591550" cy="846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76225" y="3694624"/>
            <a:ext cx="8591550" cy="54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225" y="3528200"/>
            <a:ext cx="8591550" cy="16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6225" y="1340767"/>
            <a:ext cx="8591550" cy="1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" grpId="0" animBg="1"/>
      <p:bldP spid="21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204864"/>
            <a:ext cx="4608512" cy="3672909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579540"/>
            <a:ext cx="4608512" cy="1645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891106"/>
            <a:ext cx="4248472" cy="46792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32040" y="551723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02580" y="1203960"/>
            <a:ext cx="2705100" cy="3604260"/>
          </a:xfrm>
          <a:custGeom>
            <a:avLst/>
            <a:gdLst>
              <a:gd name="connsiteX0" fmla="*/ 0 w 2705100"/>
              <a:gd name="connsiteY0" fmla="*/ 3604260 h 3604260"/>
              <a:gd name="connsiteX1" fmla="*/ 312420 w 2705100"/>
              <a:gd name="connsiteY1" fmla="*/ 3154680 h 3604260"/>
              <a:gd name="connsiteX2" fmla="*/ 914400 w 2705100"/>
              <a:gd name="connsiteY2" fmla="*/ 2598420 h 3604260"/>
              <a:gd name="connsiteX3" fmla="*/ 1508760 w 2705100"/>
              <a:gd name="connsiteY3" fmla="*/ 1950720 h 3604260"/>
              <a:gd name="connsiteX4" fmla="*/ 2110740 w 2705100"/>
              <a:gd name="connsiteY4" fmla="*/ 1082040 h 3604260"/>
              <a:gd name="connsiteX5" fmla="*/ 2705100 w 2705100"/>
              <a:gd name="connsiteY5" fmla="*/ 0 h 3604260"/>
              <a:gd name="connsiteX6" fmla="*/ 2705100 w 2705100"/>
              <a:gd name="connsiteY6" fmla="*/ 0 h 3604260"/>
              <a:gd name="connsiteX7" fmla="*/ 2705100 w 2705100"/>
              <a:gd name="connsiteY7" fmla="*/ 0 h 360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100" h="3604260">
                <a:moveTo>
                  <a:pt x="0" y="3604260"/>
                </a:moveTo>
                <a:cubicBezTo>
                  <a:pt x="80010" y="3463290"/>
                  <a:pt x="160020" y="3322320"/>
                  <a:pt x="312420" y="3154680"/>
                </a:cubicBezTo>
                <a:cubicBezTo>
                  <a:pt x="464820" y="2987040"/>
                  <a:pt x="715010" y="2799080"/>
                  <a:pt x="914400" y="2598420"/>
                </a:cubicBezTo>
                <a:cubicBezTo>
                  <a:pt x="1113790" y="2397760"/>
                  <a:pt x="1309370" y="2203450"/>
                  <a:pt x="1508760" y="1950720"/>
                </a:cubicBezTo>
                <a:cubicBezTo>
                  <a:pt x="1708150" y="1697990"/>
                  <a:pt x="1911350" y="1407160"/>
                  <a:pt x="2110740" y="1082040"/>
                </a:cubicBezTo>
                <a:cubicBezTo>
                  <a:pt x="2310130" y="756920"/>
                  <a:pt x="2705100" y="0"/>
                  <a:pt x="2705100" y="0"/>
                </a:cubicBezTo>
                <a:lnTo>
                  <a:pt x="2705100" y="0"/>
                </a:lnTo>
                <a:lnTo>
                  <a:pt x="27051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876256" y="551723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(d)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148064" y="2924944"/>
            <a:ext cx="2959616" cy="11521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891106"/>
            <a:ext cx="4248472" cy="467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268760"/>
            <a:ext cx="8784974" cy="26240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9513" y="1556791"/>
            <a:ext cx="8784974" cy="10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3" y="2564904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3" y="2852936"/>
            <a:ext cx="8784974" cy="1039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3" y="1268758"/>
            <a:ext cx="8784974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381328"/>
            <a:ext cx="5040560" cy="486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817792"/>
            <a:ext cx="5040560" cy="456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48680"/>
            <a:ext cx="5040560" cy="1294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332656"/>
            <a:ext cx="5040560" cy="2893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30498" y="386104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33600" y="2537460"/>
            <a:ext cx="4137660" cy="3093720"/>
          </a:xfrm>
          <a:custGeom>
            <a:avLst/>
            <a:gdLst>
              <a:gd name="connsiteX0" fmla="*/ 0 w 4137660"/>
              <a:gd name="connsiteY0" fmla="*/ 0 h 3093720"/>
              <a:gd name="connsiteX1" fmla="*/ 693420 w 4137660"/>
              <a:gd name="connsiteY1" fmla="*/ 1737360 h 3093720"/>
              <a:gd name="connsiteX2" fmla="*/ 1379220 w 4137660"/>
              <a:gd name="connsiteY2" fmla="*/ 2758440 h 3093720"/>
              <a:gd name="connsiteX3" fmla="*/ 2072640 w 4137660"/>
              <a:gd name="connsiteY3" fmla="*/ 3093720 h 3093720"/>
              <a:gd name="connsiteX4" fmla="*/ 2758440 w 4137660"/>
              <a:gd name="connsiteY4" fmla="*/ 2758440 h 3093720"/>
              <a:gd name="connsiteX5" fmla="*/ 3451860 w 4137660"/>
              <a:gd name="connsiteY5" fmla="*/ 1722120 h 3093720"/>
              <a:gd name="connsiteX6" fmla="*/ 4137660 w 4137660"/>
              <a:gd name="connsiteY6" fmla="*/ 15240 h 309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7660" h="3093720">
                <a:moveTo>
                  <a:pt x="0" y="0"/>
                </a:moveTo>
                <a:cubicBezTo>
                  <a:pt x="231775" y="638810"/>
                  <a:pt x="463550" y="1277620"/>
                  <a:pt x="693420" y="1737360"/>
                </a:cubicBezTo>
                <a:cubicBezTo>
                  <a:pt x="923290" y="2197100"/>
                  <a:pt x="1149350" y="2532380"/>
                  <a:pt x="1379220" y="2758440"/>
                </a:cubicBezTo>
                <a:cubicBezTo>
                  <a:pt x="1609090" y="2984500"/>
                  <a:pt x="1842770" y="3093720"/>
                  <a:pt x="2072640" y="3093720"/>
                </a:cubicBezTo>
                <a:cubicBezTo>
                  <a:pt x="2302510" y="3093720"/>
                  <a:pt x="2528570" y="2987040"/>
                  <a:pt x="2758440" y="2758440"/>
                </a:cubicBezTo>
                <a:cubicBezTo>
                  <a:pt x="2988310" y="2529840"/>
                  <a:pt x="3221990" y="2179320"/>
                  <a:pt x="3451860" y="1722120"/>
                </a:cubicBezTo>
                <a:cubicBezTo>
                  <a:pt x="3681730" y="1264920"/>
                  <a:pt x="3909695" y="640080"/>
                  <a:pt x="4137660" y="15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817792"/>
            <a:ext cx="5040560" cy="45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182372"/>
            <a:ext cx="8784972" cy="13186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9513" y="2380469"/>
            <a:ext cx="8784974" cy="110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3" y="2182371"/>
            <a:ext cx="8784974" cy="198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44" y="6024555"/>
            <a:ext cx="4476710" cy="777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45" y="3428690"/>
            <a:ext cx="4476709" cy="7203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746" y="620688"/>
            <a:ext cx="4476708" cy="2824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745" y="359321"/>
            <a:ext cx="4495511" cy="261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0745" y="3439578"/>
            <a:ext cx="4476710" cy="211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0745" y="4149080"/>
            <a:ext cx="4476709" cy="1600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0746" y="5733256"/>
            <a:ext cx="4476708" cy="493283"/>
          </a:xfrm>
          <a:prstGeom prst="rect">
            <a:avLst/>
          </a:prstGeom>
        </p:spPr>
      </p:pic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6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844824"/>
            <a:ext cx="8591550" cy="28620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30952"/>
            <a:ext cx="8591550" cy="1814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225" y="3645023"/>
            <a:ext cx="8591550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225" y="3861048"/>
            <a:ext cx="859155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6225" y="4221088"/>
            <a:ext cx="8591550" cy="48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30905"/>
            <a:ext cx="4536504" cy="22220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2841656"/>
            <a:ext cx="4536504" cy="2787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7" y="620688"/>
            <a:ext cx="4341496" cy="205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7" y="2636912"/>
            <a:ext cx="4341496" cy="7362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39952" y="401839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45820" y="3741420"/>
            <a:ext cx="2659380" cy="957334"/>
          </a:xfrm>
          <a:custGeom>
            <a:avLst/>
            <a:gdLst>
              <a:gd name="connsiteX0" fmla="*/ 0 w 2659380"/>
              <a:gd name="connsiteY0" fmla="*/ 129540 h 957334"/>
              <a:gd name="connsiteX1" fmla="*/ 297180 w 2659380"/>
              <a:gd name="connsiteY1" fmla="*/ 891540 h 957334"/>
              <a:gd name="connsiteX2" fmla="*/ 586740 w 2659380"/>
              <a:gd name="connsiteY2" fmla="*/ 906780 h 957334"/>
              <a:gd name="connsiteX3" fmla="*/ 883920 w 2659380"/>
              <a:gd name="connsiteY3" fmla="*/ 800100 h 957334"/>
              <a:gd name="connsiteX4" fmla="*/ 1470660 w 2659380"/>
              <a:gd name="connsiteY4" fmla="*/ 556260 h 957334"/>
              <a:gd name="connsiteX5" fmla="*/ 2065020 w 2659380"/>
              <a:gd name="connsiteY5" fmla="*/ 259080 h 957334"/>
              <a:gd name="connsiteX6" fmla="*/ 2659380 w 2659380"/>
              <a:gd name="connsiteY6" fmla="*/ 0 h 95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380" h="957334">
                <a:moveTo>
                  <a:pt x="0" y="129540"/>
                </a:moveTo>
                <a:cubicBezTo>
                  <a:pt x="99695" y="445770"/>
                  <a:pt x="199390" y="762000"/>
                  <a:pt x="297180" y="891540"/>
                </a:cubicBezTo>
                <a:cubicBezTo>
                  <a:pt x="394970" y="1021080"/>
                  <a:pt x="488950" y="922020"/>
                  <a:pt x="586740" y="906780"/>
                </a:cubicBezTo>
                <a:cubicBezTo>
                  <a:pt x="684530" y="891540"/>
                  <a:pt x="736600" y="858520"/>
                  <a:pt x="883920" y="800100"/>
                </a:cubicBezTo>
                <a:cubicBezTo>
                  <a:pt x="1031240" y="741680"/>
                  <a:pt x="1273810" y="646430"/>
                  <a:pt x="1470660" y="556260"/>
                </a:cubicBezTo>
                <a:cubicBezTo>
                  <a:pt x="1667510" y="466090"/>
                  <a:pt x="1866900" y="351790"/>
                  <a:pt x="2065020" y="259080"/>
                </a:cubicBezTo>
                <a:cubicBezTo>
                  <a:pt x="2263140" y="166370"/>
                  <a:pt x="2461260" y="83185"/>
                  <a:pt x="26593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831418"/>
            <a:ext cx="4536504" cy="27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373216"/>
            <a:ext cx="7056784" cy="11410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522136"/>
            <a:ext cx="7056784" cy="48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647956"/>
            <a:ext cx="8591550" cy="14930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647955"/>
            <a:ext cx="8591550" cy="1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225" y="1796541"/>
            <a:ext cx="8591550" cy="50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225" y="2302815"/>
            <a:ext cx="8591550" cy="19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6225" y="2492896"/>
            <a:ext cx="859155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6039710"/>
            <a:ext cx="4576072" cy="77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5422614"/>
            <a:ext cx="4576072" cy="5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4941168"/>
            <a:ext cx="4576072" cy="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32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620688"/>
            <a:ext cx="457607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3933056"/>
            <a:ext cx="4576072" cy="10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6021288"/>
            <a:ext cx="4576072" cy="2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980728"/>
            <a:ext cx="8439680" cy="34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2159" y="980728"/>
            <a:ext cx="843968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160" y="1124744"/>
            <a:ext cx="84396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60" y="2060848"/>
            <a:ext cx="8439682" cy="2409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1700808"/>
            <a:ext cx="843968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4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74787"/>
            <a:ext cx="5472608" cy="2450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591886"/>
            <a:ext cx="5472608" cy="1322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1888030"/>
            <a:ext cx="5472608" cy="492534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660650" y="2533765"/>
            <a:ext cx="3441700" cy="2768485"/>
          </a:xfrm>
          <a:custGeom>
            <a:avLst/>
            <a:gdLst>
              <a:gd name="connsiteX0" fmla="*/ 0 w 3441700"/>
              <a:gd name="connsiteY0" fmla="*/ 2768485 h 2768485"/>
              <a:gd name="connsiteX1" fmla="*/ 692150 w 3441700"/>
              <a:gd name="connsiteY1" fmla="*/ 558685 h 2768485"/>
              <a:gd name="connsiteX2" fmla="*/ 1377950 w 3441700"/>
              <a:gd name="connsiteY2" fmla="*/ 6235 h 2768485"/>
              <a:gd name="connsiteX3" fmla="*/ 2070100 w 3441700"/>
              <a:gd name="connsiteY3" fmla="*/ 279285 h 2768485"/>
              <a:gd name="connsiteX4" fmla="*/ 2755900 w 3441700"/>
              <a:gd name="connsiteY4" fmla="*/ 565035 h 2768485"/>
              <a:gd name="connsiteX5" fmla="*/ 3441700 w 3441700"/>
              <a:gd name="connsiteY5" fmla="*/ 12585 h 276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1700" h="2768485">
                <a:moveTo>
                  <a:pt x="0" y="2768485"/>
                </a:moveTo>
                <a:cubicBezTo>
                  <a:pt x="231246" y="1893772"/>
                  <a:pt x="462492" y="1019060"/>
                  <a:pt x="692150" y="558685"/>
                </a:cubicBezTo>
                <a:cubicBezTo>
                  <a:pt x="921808" y="98310"/>
                  <a:pt x="1148292" y="52802"/>
                  <a:pt x="1377950" y="6235"/>
                </a:cubicBezTo>
                <a:cubicBezTo>
                  <a:pt x="1607608" y="-40332"/>
                  <a:pt x="1840442" y="186152"/>
                  <a:pt x="2070100" y="279285"/>
                </a:cubicBezTo>
                <a:cubicBezTo>
                  <a:pt x="2299758" y="372418"/>
                  <a:pt x="2527300" y="609485"/>
                  <a:pt x="2755900" y="565035"/>
                </a:cubicBezTo>
                <a:cubicBezTo>
                  <a:pt x="2984500" y="520585"/>
                  <a:pt x="3213100" y="266585"/>
                  <a:pt x="3441700" y="12585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092040" y="350100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1888030"/>
            <a:ext cx="5472608" cy="49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74976"/>
            <a:ext cx="8640960" cy="14240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1916832"/>
            <a:ext cx="8640959" cy="2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153544"/>
            <a:ext cx="8640960" cy="1245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700808"/>
            <a:ext cx="4608512" cy="2875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64040"/>
            <a:ext cx="4608512" cy="123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80786"/>
            <a:ext cx="4608512" cy="1678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4575506"/>
            <a:ext cx="4608512" cy="2165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87500"/>
          <a:stretch/>
        </p:blipFill>
        <p:spPr>
          <a:xfrm>
            <a:off x="6300192" y="4365104"/>
            <a:ext cx="576064" cy="174818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422650" y="2101850"/>
            <a:ext cx="2209800" cy="2033639"/>
          </a:xfrm>
          <a:custGeom>
            <a:avLst/>
            <a:gdLst>
              <a:gd name="connsiteX0" fmla="*/ 0 w 2209800"/>
              <a:gd name="connsiteY0" fmla="*/ 444500 h 2033639"/>
              <a:gd name="connsiteX1" fmla="*/ 317500 w 2209800"/>
              <a:gd name="connsiteY1" fmla="*/ 6350 h 2033639"/>
              <a:gd name="connsiteX2" fmla="*/ 635000 w 2209800"/>
              <a:gd name="connsiteY2" fmla="*/ 330200 h 2033639"/>
              <a:gd name="connsiteX3" fmla="*/ 946150 w 2209800"/>
              <a:gd name="connsiteY3" fmla="*/ 1016000 h 2033639"/>
              <a:gd name="connsiteX4" fmla="*/ 1270000 w 2209800"/>
              <a:gd name="connsiteY4" fmla="*/ 1714500 h 2033639"/>
              <a:gd name="connsiteX5" fmla="*/ 1581150 w 2209800"/>
              <a:gd name="connsiteY5" fmla="*/ 2032000 h 2033639"/>
              <a:gd name="connsiteX6" fmla="*/ 1898650 w 2209800"/>
              <a:gd name="connsiteY6" fmla="*/ 1593850 h 2033639"/>
              <a:gd name="connsiteX7" fmla="*/ 2209800 w 2209800"/>
              <a:gd name="connsiteY7" fmla="*/ 0 h 203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9800" h="2033639">
                <a:moveTo>
                  <a:pt x="0" y="444500"/>
                </a:moveTo>
                <a:cubicBezTo>
                  <a:pt x="105833" y="234950"/>
                  <a:pt x="211667" y="25400"/>
                  <a:pt x="317500" y="6350"/>
                </a:cubicBezTo>
                <a:cubicBezTo>
                  <a:pt x="423333" y="-12700"/>
                  <a:pt x="530225" y="161925"/>
                  <a:pt x="635000" y="330200"/>
                </a:cubicBezTo>
                <a:cubicBezTo>
                  <a:pt x="739775" y="498475"/>
                  <a:pt x="840317" y="785283"/>
                  <a:pt x="946150" y="1016000"/>
                </a:cubicBezTo>
                <a:cubicBezTo>
                  <a:pt x="1051983" y="1246717"/>
                  <a:pt x="1164167" y="1545167"/>
                  <a:pt x="1270000" y="1714500"/>
                </a:cubicBezTo>
                <a:cubicBezTo>
                  <a:pt x="1375833" y="1883833"/>
                  <a:pt x="1476375" y="2052108"/>
                  <a:pt x="1581150" y="2032000"/>
                </a:cubicBezTo>
                <a:cubicBezTo>
                  <a:pt x="1685925" y="2011892"/>
                  <a:pt x="1793875" y="1932517"/>
                  <a:pt x="1898650" y="1593850"/>
                </a:cubicBezTo>
                <a:cubicBezTo>
                  <a:pt x="2003425" y="1255183"/>
                  <a:pt x="2106612" y="627591"/>
                  <a:pt x="2209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092040" y="24928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712874"/>
            <a:ext cx="4608512" cy="28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61658"/>
            <a:ext cx="8640958" cy="29314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1340767"/>
            <a:ext cx="8640959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1700808"/>
            <a:ext cx="8640960" cy="1442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520" y="3143280"/>
            <a:ext cx="8640960" cy="50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3645024"/>
            <a:ext cx="8640959" cy="668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429384"/>
            <a:ext cx="5616624" cy="1383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161118"/>
            <a:ext cx="5616624" cy="100418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384207"/>
            <a:ext cx="5616624" cy="201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594746"/>
            <a:ext cx="5616624" cy="45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58" cy="10061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2274942"/>
            <a:ext cx="8640959" cy="289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564905"/>
            <a:ext cx="8640960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309320"/>
            <a:ext cx="4608512" cy="4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61248"/>
            <a:ext cx="4608512" cy="72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8234"/>
            <a:ext cx="4608512" cy="93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35524"/>
            <a:ext cx="4608512" cy="17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4608512" cy="3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608512" cy="290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53330"/>
            <a:ext cx="4608512" cy="54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63286"/>
            <a:ext cx="4608512" cy="6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6190"/>
            <a:ext cx="4608512" cy="42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48880"/>
            <a:ext cx="8064896" cy="9824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9552" y="2348878"/>
            <a:ext cx="8064896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9552" y="2996950"/>
            <a:ext cx="8064896" cy="334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424784"/>
            <a:ext cx="8815960" cy="552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424784"/>
            <a:ext cx="8815960" cy="195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4020" y="1196753"/>
            <a:ext cx="8815959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620687"/>
            <a:ext cx="8815959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1412776"/>
            <a:ext cx="8815959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021" y="1772816"/>
            <a:ext cx="88159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4022" y="2924944"/>
            <a:ext cx="881595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18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24" grpId="0" animBg="1"/>
      <p:bldP spid="26" grpId="0" animBg="1"/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1" y="1700808"/>
            <a:ext cx="4608512" cy="1728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517232"/>
            <a:ext cx="4608512" cy="668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504422"/>
            <a:ext cx="4608512" cy="379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48680"/>
            <a:ext cx="4608512" cy="9857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392512"/>
            <a:ext cx="4608512" cy="156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5" y="5293838"/>
            <a:ext cx="4608510" cy="583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9992" y="487274"/>
            <a:ext cx="4608512" cy="137645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77240" y="2133600"/>
            <a:ext cx="2842260" cy="2283390"/>
          </a:xfrm>
          <a:custGeom>
            <a:avLst/>
            <a:gdLst>
              <a:gd name="connsiteX0" fmla="*/ 0 w 2842260"/>
              <a:gd name="connsiteY0" fmla="*/ 2270760 h 2283390"/>
              <a:gd name="connsiteX1" fmla="*/ 571500 w 2842260"/>
              <a:gd name="connsiteY1" fmla="*/ 1813560 h 2283390"/>
              <a:gd name="connsiteX2" fmla="*/ 1135380 w 2842260"/>
              <a:gd name="connsiteY2" fmla="*/ 2049780 h 2283390"/>
              <a:gd name="connsiteX3" fmla="*/ 1706880 w 2842260"/>
              <a:gd name="connsiteY3" fmla="*/ 2278380 h 2283390"/>
              <a:gd name="connsiteX4" fmla="*/ 2270760 w 2842260"/>
              <a:gd name="connsiteY4" fmla="*/ 1821180 h 2283390"/>
              <a:gd name="connsiteX5" fmla="*/ 2842260 w 2842260"/>
              <a:gd name="connsiteY5" fmla="*/ 0 h 22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2260" h="2283390">
                <a:moveTo>
                  <a:pt x="0" y="2270760"/>
                </a:moveTo>
                <a:cubicBezTo>
                  <a:pt x="191135" y="2060575"/>
                  <a:pt x="382270" y="1850390"/>
                  <a:pt x="571500" y="1813560"/>
                </a:cubicBezTo>
                <a:cubicBezTo>
                  <a:pt x="760730" y="1776730"/>
                  <a:pt x="1135380" y="2049780"/>
                  <a:pt x="1135380" y="2049780"/>
                </a:cubicBezTo>
                <a:cubicBezTo>
                  <a:pt x="1324610" y="2127250"/>
                  <a:pt x="1517650" y="2316480"/>
                  <a:pt x="1706880" y="2278380"/>
                </a:cubicBezTo>
                <a:cubicBezTo>
                  <a:pt x="1896110" y="2240280"/>
                  <a:pt x="2081530" y="2200910"/>
                  <a:pt x="2270760" y="1821180"/>
                </a:cubicBezTo>
                <a:cubicBezTo>
                  <a:pt x="2459990" y="1441450"/>
                  <a:pt x="2651125" y="720725"/>
                  <a:pt x="28422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319972" y="449470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1531364"/>
            <a:ext cx="4608512" cy="37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628800"/>
            <a:ext cx="8815958" cy="17542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2253150"/>
            <a:ext cx="8815959" cy="45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795068"/>
            <a:ext cx="8815959" cy="455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2708920"/>
            <a:ext cx="8815959" cy="192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021" y="2901222"/>
            <a:ext cx="8815960" cy="481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64020" y="1628799"/>
            <a:ext cx="8815960" cy="16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4" grpId="0" animBg="1"/>
      <p:bldP spid="26" grpId="0" animBg="1"/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958120"/>
            <a:ext cx="5040560" cy="11027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682434"/>
            <a:ext cx="5040560" cy="11309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877272"/>
            <a:ext cx="5040560" cy="436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2029372"/>
            <a:ext cx="5040560" cy="34158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00192" y="364502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720" y="379624"/>
            <a:ext cx="5040560" cy="4325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1720" y="819458"/>
            <a:ext cx="5040560" cy="161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2026" y="4852618"/>
            <a:ext cx="148206" cy="1605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720" y="5387148"/>
            <a:ext cx="5040560" cy="562132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3267075" y="2865696"/>
            <a:ext cx="2152650" cy="1965017"/>
          </a:xfrm>
          <a:custGeom>
            <a:avLst/>
            <a:gdLst>
              <a:gd name="connsiteX0" fmla="*/ 0 w 2152650"/>
              <a:gd name="connsiteY0" fmla="*/ 429954 h 1965017"/>
              <a:gd name="connsiteX1" fmla="*/ 309563 w 2152650"/>
              <a:gd name="connsiteY1" fmla="*/ 1329 h 1965017"/>
              <a:gd name="connsiteX2" fmla="*/ 609600 w 2152650"/>
              <a:gd name="connsiteY2" fmla="*/ 320417 h 1965017"/>
              <a:gd name="connsiteX3" fmla="*/ 923925 w 2152650"/>
              <a:gd name="connsiteY3" fmla="*/ 987167 h 1965017"/>
              <a:gd name="connsiteX4" fmla="*/ 1228725 w 2152650"/>
              <a:gd name="connsiteY4" fmla="*/ 1658679 h 1965017"/>
              <a:gd name="connsiteX5" fmla="*/ 1538288 w 2152650"/>
              <a:gd name="connsiteY5" fmla="*/ 1963479 h 1965017"/>
              <a:gd name="connsiteX6" fmla="*/ 1838325 w 2152650"/>
              <a:gd name="connsiteY6" fmla="*/ 1544379 h 1965017"/>
              <a:gd name="connsiteX7" fmla="*/ 2152650 w 2152650"/>
              <a:gd name="connsiteY7" fmla="*/ 10854 h 196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650" h="1965017">
                <a:moveTo>
                  <a:pt x="0" y="429954"/>
                </a:moveTo>
                <a:cubicBezTo>
                  <a:pt x="103981" y="224769"/>
                  <a:pt x="207963" y="19585"/>
                  <a:pt x="309563" y="1329"/>
                </a:cubicBezTo>
                <a:cubicBezTo>
                  <a:pt x="411163" y="-16927"/>
                  <a:pt x="507206" y="156111"/>
                  <a:pt x="609600" y="320417"/>
                </a:cubicBezTo>
                <a:cubicBezTo>
                  <a:pt x="711994" y="484723"/>
                  <a:pt x="820738" y="764123"/>
                  <a:pt x="923925" y="987167"/>
                </a:cubicBezTo>
                <a:cubicBezTo>
                  <a:pt x="1027112" y="1210211"/>
                  <a:pt x="1126331" y="1495960"/>
                  <a:pt x="1228725" y="1658679"/>
                </a:cubicBezTo>
                <a:cubicBezTo>
                  <a:pt x="1331119" y="1821398"/>
                  <a:pt x="1436688" y="1982529"/>
                  <a:pt x="1538288" y="1963479"/>
                </a:cubicBezTo>
                <a:cubicBezTo>
                  <a:pt x="1639888" y="1944429"/>
                  <a:pt x="1735931" y="1869816"/>
                  <a:pt x="1838325" y="1544379"/>
                </a:cubicBezTo>
                <a:cubicBezTo>
                  <a:pt x="1940719" y="1218942"/>
                  <a:pt x="2046684" y="614898"/>
                  <a:pt x="2152650" y="108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675" y="2029372"/>
            <a:ext cx="5040560" cy="34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8" y="1772816"/>
            <a:ext cx="8815964" cy="13763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2374428"/>
            <a:ext cx="8815959" cy="334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18" y="2089021"/>
            <a:ext cx="8815959" cy="28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2708920"/>
            <a:ext cx="881595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021" y="1934200"/>
            <a:ext cx="8815960" cy="15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1772815"/>
            <a:ext cx="8815960" cy="16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4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4" grpId="0" animBg="1"/>
      <p:bldP spid="26" grpId="0" animBg="1"/>
      <p:bldP spid="3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102467"/>
            <a:ext cx="4752528" cy="97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273040"/>
            <a:ext cx="4752528" cy="376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88306"/>
            <a:ext cx="4752528" cy="2955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32656"/>
            <a:ext cx="4752528" cy="326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664298"/>
            <a:ext cx="4752528" cy="11276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5" y="4732528"/>
            <a:ext cx="4752526" cy="638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976" y="1584082"/>
            <a:ext cx="4752528" cy="54877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730972" y="47542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7984" y="2135470"/>
            <a:ext cx="4680520" cy="1005498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1143000" y="2293620"/>
            <a:ext cx="2202180" cy="1914696"/>
          </a:xfrm>
          <a:custGeom>
            <a:avLst/>
            <a:gdLst>
              <a:gd name="connsiteX0" fmla="*/ 0 w 2202180"/>
              <a:gd name="connsiteY0" fmla="*/ 0 h 1914696"/>
              <a:gd name="connsiteX1" fmla="*/ 68580 w 2202180"/>
              <a:gd name="connsiteY1" fmla="*/ 1097280 h 1914696"/>
              <a:gd name="connsiteX2" fmla="*/ 243840 w 2202180"/>
              <a:gd name="connsiteY2" fmla="*/ 1744980 h 1914696"/>
              <a:gd name="connsiteX3" fmla="*/ 518160 w 2202180"/>
              <a:gd name="connsiteY3" fmla="*/ 1912620 h 1914696"/>
              <a:gd name="connsiteX4" fmla="*/ 792480 w 2202180"/>
              <a:gd name="connsiteY4" fmla="*/ 1828800 h 1914696"/>
              <a:gd name="connsiteX5" fmla="*/ 1074420 w 2202180"/>
              <a:gd name="connsiteY5" fmla="*/ 1684020 h 1914696"/>
              <a:gd name="connsiteX6" fmla="*/ 1638300 w 2202180"/>
              <a:gd name="connsiteY6" fmla="*/ 1158240 h 1914696"/>
              <a:gd name="connsiteX7" fmla="*/ 2202180 w 2202180"/>
              <a:gd name="connsiteY7" fmla="*/ 403860 h 19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2180" h="1914696">
                <a:moveTo>
                  <a:pt x="0" y="0"/>
                </a:moveTo>
                <a:cubicBezTo>
                  <a:pt x="13970" y="403225"/>
                  <a:pt x="27940" y="806450"/>
                  <a:pt x="68580" y="1097280"/>
                </a:cubicBezTo>
                <a:cubicBezTo>
                  <a:pt x="109220" y="1388110"/>
                  <a:pt x="168910" y="1609090"/>
                  <a:pt x="243840" y="1744980"/>
                </a:cubicBezTo>
                <a:cubicBezTo>
                  <a:pt x="318770" y="1880870"/>
                  <a:pt x="426720" y="1898650"/>
                  <a:pt x="518160" y="1912620"/>
                </a:cubicBezTo>
                <a:cubicBezTo>
                  <a:pt x="609600" y="1926590"/>
                  <a:pt x="699770" y="1866900"/>
                  <a:pt x="792480" y="1828800"/>
                </a:cubicBezTo>
                <a:cubicBezTo>
                  <a:pt x="885190" y="1790700"/>
                  <a:pt x="933450" y="1795780"/>
                  <a:pt x="1074420" y="1684020"/>
                </a:cubicBezTo>
                <a:cubicBezTo>
                  <a:pt x="1215390" y="1572260"/>
                  <a:pt x="1450340" y="1371600"/>
                  <a:pt x="1638300" y="1158240"/>
                </a:cubicBezTo>
                <a:cubicBezTo>
                  <a:pt x="1826260" y="944880"/>
                  <a:pt x="2014220" y="674370"/>
                  <a:pt x="2202180" y="4038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644008" y="327584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(dii)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143000" y="2996952"/>
            <a:ext cx="2492896" cy="15121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1" y="1794921"/>
            <a:ext cx="4752528" cy="29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8" y="1772816"/>
            <a:ext cx="8815964" cy="23969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1988842"/>
            <a:ext cx="8815959" cy="557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18" y="2545924"/>
            <a:ext cx="8815959" cy="52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18" y="3068960"/>
            <a:ext cx="8815959" cy="187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1779381"/>
            <a:ext cx="8815960" cy="2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018" y="3256794"/>
            <a:ext cx="8815959" cy="919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4" grpId="0" animBg="1"/>
      <p:bldP spid="33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3296"/>
            <a:ext cx="6048672" cy="5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048672" cy="41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164288" y="47542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0493"/>
            <a:ext cx="6048672" cy="2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048672" cy="127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3352800" y="2560320"/>
            <a:ext cx="2095500" cy="3131820"/>
          </a:xfrm>
          <a:custGeom>
            <a:avLst/>
            <a:gdLst>
              <a:gd name="connsiteX0" fmla="*/ 0 w 2095500"/>
              <a:gd name="connsiteY0" fmla="*/ 7620 h 3131820"/>
              <a:gd name="connsiteX1" fmla="*/ 350520 w 2095500"/>
              <a:gd name="connsiteY1" fmla="*/ 1744980 h 3131820"/>
              <a:gd name="connsiteX2" fmla="*/ 685800 w 2095500"/>
              <a:gd name="connsiteY2" fmla="*/ 2788920 h 3131820"/>
              <a:gd name="connsiteX3" fmla="*/ 1051560 w 2095500"/>
              <a:gd name="connsiteY3" fmla="*/ 3131820 h 3131820"/>
              <a:gd name="connsiteX4" fmla="*/ 1402080 w 2095500"/>
              <a:gd name="connsiteY4" fmla="*/ 2788920 h 3131820"/>
              <a:gd name="connsiteX5" fmla="*/ 1737360 w 2095500"/>
              <a:gd name="connsiteY5" fmla="*/ 1744980 h 3131820"/>
              <a:gd name="connsiteX6" fmla="*/ 2095500 w 2095500"/>
              <a:gd name="connsiteY6" fmla="*/ 0 h 313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3131820">
                <a:moveTo>
                  <a:pt x="0" y="7620"/>
                </a:moveTo>
                <a:cubicBezTo>
                  <a:pt x="118110" y="644525"/>
                  <a:pt x="236220" y="1281430"/>
                  <a:pt x="350520" y="1744980"/>
                </a:cubicBezTo>
                <a:cubicBezTo>
                  <a:pt x="464820" y="2208530"/>
                  <a:pt x="568960" y="2557780"/>
                  <a:pt x="685800" y="2788920"/>
                </a:cubicBezTo>
                <a:cubicBezTo>
                  <a:pt x="802640" y="3020060"/>
                  <a:pt x="932180" y="3131820"/>
                  <a:pt x="1051560" y="3131820"/>
                </a:cubicBezTo>
                <a:cubicBezTo>
                  <a:pt x="1170940" y="3131820"/>
                  <a:pt x="1287780" y="3020060"/>
                  <a:pt x="1402080" y="2788920"/>
                </a:cubicBezTo>
                <a:cubicBezTo>
                  <a:pt x="1516380" y="2557780"/>
                  <a:pt x="1621790" y="2209800"/>
                  <a:pt x="1737360" y="1744980"/>
                </a:cubicBezTo>
                <a:cubicBezTo>
                  <a:pt x="1852930" y="1280160"/>
                  <a:pt x="1974215" y="640080"/>
                  <a:pt x="2095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31" y="1882665"/>
            <a:ext cx="6048672" cy="41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2132856"/>
            <a:ext cx="8815960" cy="8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2295854"/>
            <a:ext cx="8815959" cy="69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2132856"/>
            <a:ext cx="8815960" cy="16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43252"/>
            <a:ext cx="7200800" cy="4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4524"/>
            <a:ext cx="7200800" cy="47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421"/>
            <a:ext cx="7200800" cy="12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164288" y="47542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19867" y="3445933"/>
            <a:ext cx="4182533" cy="2609679"/>
          </a:xfrm>
          <a:custGeom>
            <a:avLst/>
            <a:gdLst>
              <a:gd name="connsiteX0" fmla="*/ 0 w 4182533"/>
              <a:gd name="connsiteY0" fmla="*/ 0 h 2609679"/>
              <a:gd name="connsiteX1" fmla="*/ 846666 w 4182533"/>
              <a:gd name="connsiteY1" fmla="*/ 1676400 h 2609679"/>
              <a:gd name="connsiteX2" fmla="*/ 1684866 w 4182533"/>
              <a:gd name="connsiteY2" fmla="*/ 2514600 h 2609679"/>
              <a:gd name="connsiteX3" fmla="*/ 2523066 w 4182533"/>
              <a:gd name="connsiteY3" fmla="*/ 2497667 h 2609679"/>
              <a:gd name="connsiteX4" fmla="*/ 3352800 w 4182533"/>
              <a:gd name="connsiteY4" fmla="*/ 1684867 h 2609679"/>
              <a:gd name="connsiteX5" fmla="*/ 4182533 w 4182533"/>
              <a:gd name="connsiteY5" fmla="*/ 8467 h 26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2533" h="2609679">
                <a:moveTo>
                  <a:pt x="0" y="0"/>
                </a:moveTo>
                <a:cubicBezTo>
                  <a:pt x="282927" y="628650"/>
                  <a:pt x="565855" y="1257300"/>
                  <a:pt x="846666" y="1676400"/>
                </a:cubicBezTo>
                <a:cubicBezTo>
                  <a:pt x="1127477" y="2095500"/>
                  <a:pt x="1405466" y="2377722"/>
                  <a:pt x="1684866" y="2514600"/>
                </a:cubicBezTo>
                <a:cubicBezTo>
                  <a:pt x="1964266" y="2651478"/>
                  <a:pt x="2245077" y="2635956"/>
                  <a:pt x="2523066" y="2497667"/>
                </a:cubicBezTo>
                <a:cubicBezTo>
                  <a:pt x="2801055" y="2359378"/>
                  <a:pt x="3076222" y="2099734"/>
                  <a:pt x="3352800" y="1684867"/>
                </a:cubicBezTo>
                <a:cubicBezTo>
                  <a:pt x="3629378" y="1270000"/>
                  <a:pt x="3905955" y="639233"/>
                  <a:pt x="4182533" y="84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4524"/>
            <a:ext cx="7200800" cy="47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8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21582"/>
            <a:ext cx="4608512" cy="32917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04664"/>
            <a:ext cx="4464496" cy="31259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2132856"/>
            <a:ext cx="8815960" cy="9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2295853"/>
            <a:ext cx="8815959" cy="820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2132856"/>
            <a:ext cx="8815960" cy="16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0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5" y="4690106"/>
            <a:ext cx="6450330" cy="21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5" y="4221088"/>
            <a:ext cx="6450330" cy="1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5" y="445302"/>
            <a:ext cx="6450330" cy="36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5" y="4077072"/>
            <a:ext cx="6450330" cy="2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8" y="2132856"/>
            <a:ext cx="8815964" cy="142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2492897"/>
            <a:ext cx="8815959" cy="106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2132856"/>
            <a:ext cx="8815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0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859024"/>
            <a:ext cx="7186511" cy="195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29" y="3789040"/>
            <a:ext cx="7172222" cy="2275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928" y="332656"/>
            <a:ext cx="7172224" cy="35596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3892348"/>
            <a:ext cx="7200800" cy="6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8" y="1196752"/>
            <a:ext cx="8815964" cy="37793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2924944"/>
            <a:ext cx="8815959" cy="205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1196751"/>
            <a:ext cx="8815960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38" y="5735218"/>
            <a:ext cx="4608524" cy="1078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541060"/>
            <a:ext cx="4608512" cy="4192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3" y="620688"/>
            <a:ext cx="4608514" cy="927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38" y="332656"/>
            <a:ext cx="4608524" cy="2983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216" y="5544664"/>
            <a:ext cx="304648" cy="188591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230880" y="2994660"/>
            <a:ext cx="2628900" cy="1053017"/>
          </a:xfrm>
          <a:custGeom>
            <a:avLst/>
            <a:gdLst>
              <a:gd name="connsiteX0" fmla="*/ 0 w 2628900"/>
              <a:gd name="connsiteY0" fmla="*/ 0 h 1053017"/>
              <a:gd name="connsiteX1" fmla="*/ 266700 w 2628900"/>
              <a:gd name="connsiteY1" fmla="*/ 647700 h 1053017"/>
              <a:gd name="connsiteX2" fmla="*/ 541020 w 2628900"/>
              <a:gd name="connsiteY2" fmla="*/ 899160 h 1053017"/>
              <a:gd name="connsiteX3" fmla="*/ 1066800 w 2628900"/>
              <a:gd name="connsiteY3" fmla="*/ 1051560 h 1053017"/>
              <a:gd name="connsiteX4" fmla="*/ 1584960 w 2628900"/>
              <a:gd name="connsiteY4" fmla="*/ 967740 h 1053017"/>
              <a:gd name="connsiteX5" fmla="*/ 2103120 w 2628900"/>
              <a:gd name="connsiteY5" fmla="*/ 830580 h 1053017"/>
              <a:gd name="connsiteX6" fmla="*/ 2628900 w 2628900"/>
              <a:gd name="connsiteY6" fmla="*/ 647700 h 105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900" h="1053017">
                <a:moveTo>
                  <a:pt x="0" y="0"/>
                </a:moveTo>
                <a:cubicBezTo>
                  <a:pt x="88265" y="248920"/>
                  <a:pt x="176530" y="497840"/>
                  <a:pt x="266700" y="647700"/>
                </a:cubicBezTo>
                <a:cubicBezTo>
                  <a:pt x="356870" y="797560"/>
                  <a:pt x="407670" y="831850"/>
                  <a:pt x="541020" y="899160"/>
                </a:cubicBezTo>
                <a:cubicBezTo>
                  <a:pt x="674370" y="966470"/>
                  <a:pt x="892810" y="1040130"/>
                  <a:pt x="1066800" y="1051560"/>
                </a:cubicBezTo>
                <a:cubicBezTo>
                  <a:pt x="1240790" y="1062990"/>
                  <a:pt x="1412240" y="1004570"/>
                  <a:pt x="1584960" y="967740"/>
                </a:cubicBezTo>
                <a:cubicBezTo>
                  <a:pt x="1757680" y="930910"/>
                  <a:pt x="1929130" y="883920"/>
                  <a:pt x="2103120" y="830580"/>
                </a:cubicBezTo>
                <a:cubicBezTo>
                  <a:pt x="2277110" y="777240"/>
                  <a:pt x="2453005" y="712470"/>
                  <a:pt x="2628900" y="647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164288" y="47542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50" y="1541059"/>
            <a:ext cx="4608512" cy="41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5020"/>
            <a:ext cx="8352928" cy="59043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5" y="5186889"/>
            <a:ext cx="8352929" cy="11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395537" y="943534"/>
            <a:ext cx="8352928" cy="4243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536" y="405019"/>
            <a:ext cx="8352928" cy="53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7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002555"/>
            <a:ext cx="4536506" cy="2794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0688"/>
            <a:ext cx="4320478" cy="806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60346"/>
            <a:ext cx="4320478" cy="1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12776"/>
            <a:ext cx="4320478" cy="468002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23728" y="6200731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999" y="764704"/>
            <a:ext cx="4536506" cy="1342232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850" y="2063750"/>
            <a:ext cx="1536700" cy="2045146"/>
          </a:xfrm>
          <a:custGeom>
            <a:avLst/>
            <a:gdLst>
              <a:gd name="connsiteX0" fmla="*/ 0 w 1536700"/>
              <a:gd name="connsiteY0" fmla="*/ 1847850 h 2045146"/>
              <a:gd name="connsiteX1" fmla="*/ 514350 w 1536700"/>
              <a:gd name="connsiteY1" fmla="*/ 2038350 h 2045146"/>
              <a:gd name="connsiteX2" fmla="*/ 1028700 w 1536700"/>
              <a:gd name="connsiteY2" fmla="*/ 1631950 h 2045146"/>
              <a:gd name="connsiteX3" fmla="*/ 1536700 w 1536700"/>
              <a:gd name="connsiteY3" fmla="*/ 0 h 204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700" h="2045146">
                <a:moveTo>
                  <a:pt x="0" y="1847850"/>
                </a:moveTo>
                <a:cubicBezTo>
                  <a:pt x="171450" y="1961091"/>
                  <a:pt x="342900" y="2074333"/>
                  <a:pt x="514350" y="2038350"/>
                </a:cubicBezTo>
                <a:cubicBezTo>
                  <a:pt x="685800" y="2002367"/>
                  <a:pt x="858308" y="1971675"/>
                  <a:pt x="1028700" y="1631950"/>
                </a:cubicBezTo>
                <a:cubicBezTo>
                  <a:pt x="1199092" y="1292225"/>
                  <a:pt x="1367896" y="646112"/>
                  <a:pt x="15367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755576" y="3717032"/>
            <a:ext cx="300997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148064" y="494116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(d)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0" y="1427524"/>
            <a:ext cx="4320478" cy="46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916832"/>
            <a:ext cx="8352930" cy="20145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5" y="2568848"/>
            <a:ext cx="8344545" cy="1362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395534" y="2065416"/>
            <a:ext cx="8344545" cy="33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533" y="1916831"/>
            <a:ext cx="8344547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5" y="2396012"/>
            <a:ext cx="8344545" cy="17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4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1980872"/>
            <a:ext cx="5040052" cy="40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75" y="3212976"/>
            <a:ext cx="4129429" cy="9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76" y="1498204"/>
            <a:ext cx="4129428" cy="181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23728" y="6200731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23528" y="4293096"/>
            <a:ext cx="4240852" cy="79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148064" y="494116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(d)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620688"/>
            <a:ext cx="5040052" cy="15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764704"/>
            <a:ext cx="5040052" cy="11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60" y="5992062"/>
            <a:ext cx="313004" cy="20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76" y="1071466"/>
            <a:ext cx="4129428" cy="48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72440" y="2369820"/>
            <a:ext cx="4091940" cy="3246120"/>
          </a:xfrm>
          <a:custGeom>
            <a:avLst/>
            <a:gdLst>
              <a:gd name="connsiteX0" fmla="*/ 0 w 4091940"/>
              <a:gd name="connsiteY0" fmla="*/ 3246120 h 3246120"/>
              <a:gd name="connsiteX1" fmla="*/ 342900 w 4091940"/>
              <a:gd name="connsiteY1" fmla="*/ 2065020 h 3246120"/>
              <a:gd name="connsiteX2" fmla="*/ 693420 w 4091940"/>
              <a:gd name="connsiteY2" fmla="*/ 1348740 h 3246120"/>
              <a:gd name="connsiteX3" fmla="*/ 1028700 w 4091940"/>
              <a:gd name="connsiteY3" fmla="*/ 1043940 h 3246120"/>
              <a:gd name="connsiteX4" fmla="*/ 1379220 w 4091940"/>
              <a:gd name="connsiteY4" fmla="*/ 1089660 h 3246120"/>
              <a:gd name="connsiteX5" fmla="*/ 1699260 w 4091940"/>
              <a:gd name="connsiteY5" fmla="*/ 1310640 h 3246120"/>
              <a:gd name="connsiteX6" fmla="*/ 2049780 w 4091940"/>
              <a:gd name="connsiteY6" fmla="*/ 1623060 h 3246120"/>
              <a:gd name="connsiteX7" fmla="*/ 2377440 w 4091940"/>
              <a:gd name="connsiteY7" fmla="*/ 1943100 h 3246120"/>
              <a:gd name="connsiteX8" fmla="*/ 2735580 w 4091940"/>
              <a:gd name="connsiteY8" fmla="*/ 2171700 h 3246120"/>
              <a:gd name="connsiteX9" fmla="*/ 3063240 w 4091940"/>
              <a:gd name="connsiteY9" fmla="*/ 2194560 h 3246120"/>
              <a:gd name="connsiteX10" fmla="*/ 3413760 w 4091940"/>
              <a:gd name="connsiteY10" fmla="*/ 1897380 h 3246120"/>
              <a:gd name="connsiteX11" fmla="*/ 3741420 w 4091940"/>
              <a:gd name="connsiteY11" fmla="*/ 1173480 h 3246120"/>
              <a:gd name="connsiteX12" fmla="*/ 4091940 w 4091940"/>
              <a:gd name="connsiteY12" fmla="*/ 0 h 324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1940" h="3246120">
                <a:moveTo>
                  <a:pt x="0" y="3246120"/>
                </a:moveTo>
                <a:cubicBezTo>
                  <a:pt x="113665" y="2813685"/>
                  <a:pt x="227330" y="2381250"/>
                  <a:pt x="342900" y="2065020"/>
                </a:cubicBezTo>
                <a:cubicBezTo>
                  <a:pt x="458470" y="1748790"/>
                  <a:pt x="579120" y="1518920"/>
                  <a:pt x="693420" y="1348740"/>
                </a:cubicBezTo>
                <a:cubicBezTo>
                  <a:pt x="807720" y="1178560"/>
                  <a:pt x="914400" y="1087120"/>
                  <a:pt x="1028700" y="1043940"/>
                </a:cubicBezTo>
                <a:cubicBezTo>
                  <a:pt x="1143000" y="1000760"/>
                  <a:pt x="1267460" y="1045210"/>
                  <a:pt x="1379220" y="1089660"/>
                </a:cubicBezTo>
                <a:cubicBezTo>
                  <a:pt x="1490980" y="1134110"/>
                  <a:pt x="1587500" y="1221740"/>
                  <a:pt x="1699260" y="1310640"/>
                </a:cubicBezTo>
                <a:cubicBezTo>
                  <a:pt x="1811020" y="1399540"/>
                  <a:pt x="1936750" y="1517650"/>
                  <a:pt x="2049780" y="1623060"/>
                </a:cubicBezTo>
                <a:cubicBezTo>
                  <a:pt x="2162810" y="1728470"/>
                  <a:pt x="2263140" y="1851660"/>
                  <a:pt x="2377440" y="1943100"/>
                </a:cubicBezTo>
                <a:cubicBezTo>
                  <a:pt x="2491740" y="2034540"/>
                  <a:pt x="2621280" y="2129790"/>
                  <a:pt x="2735580" y="2171700"/>
                </a:cubicBezTo>
                <a:cubicBezTo>
                  <a:pt x="2849880" y="2213610"/>
                  <a:pt x="2950210" y="2240280"/>
                  <a:pt x="3063240" y="2194560"/>
                </a:cubicBezTo>
                <a:cubicBezTo>
                  <a:pt x="3176270" y="2148840"/>
                  <a:pt x="3300730" y="2067560"/>
                  <a:pt x="3413760" y="1897380"/>
                </a:cubicBezTo>
                <a:cubicBezTo>
                  <a:pt x="3526790" y="1727200"/>
                  <a:pt x="3628390" y="1489710"/>
                  <a:pt x="3741420" y="1173480"/>
                </a:cubicBezTo>
                <a:cubicBezTo>
                  <a:pt x="3854450" y="857250"/>
                  <a:pt x="3973195" y="428625"/>
                  <a:pt x="40919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0872"/>
            <a:ext cx="5040052" cy="40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76872"/>
            <a:ext cx="6096000" cy="13716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524000" y="2276870"/>
            <a:ext cx="6096000" cy="1371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29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1520" y="3212976"/>
            <a:ext cx="864095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1520" y="1979896"/>
            <a:ext cx="8640961" cy="123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1523" y="1628799"/>
            <a:ext cx="8640958" cy="35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3717032"/>
            <a:ext cx="8640960" cy="89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5" name="Straight Arrow Connector 34"/>
          <p:cNvCxnSpPr>
            <a:stCxn id="31" idx="3"/>
            <a:endCxn id="3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7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6048672" cy="460040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44208" y="232788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476672"/>
            <a:ext cx="6048672" cy="1143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1628800"/>
            <a:ext cx="6048672" cy="50405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421380" y="2674620"/>
            <a:ext cx="2080260" cy="3116580"/>
          </a:xfrm>
          <a:custGeom>
            <a:avLst/>
            <a:gdLst>
              <a:gd name="connsiteX0" fmla="*/ 0 w 2080260"/>
              <a:gd name="connsiteY0" fmla="*/ 7620 h 3116580"/>
              <a:gd name="connsiteX1" fmla="*/ 350520 w 2080260"/>
              <a:gd name="connsiteY1" fmla="*/ 1744980 h 3116580"/>
              <a:gd name="connsiteX2" fmla="*/ 693420 w 2080260"/>
              <a:gd name="connsiteY2" fmla="*/ 2773680 h 3116580"/>
              <a:gd name="connsiteX3" fmla="*/ 1051560 w 2080260"/>
              <a:gd name="connsiteY3" fmla="*/ 3116580 h 3116580"/>
              <a:gd name="connsiteX4" fmla="*/ 1379220 w 2080260"/>
              <a:gd name="connsiteY4" fmla="*/ 2773680 h 3116580"/>
              <a:gd name="connsiteX5" fmla="*/ 1737360 w 2080260"/>
              <a:gd name="connsiteY5" fmla="*/ 1737360 h 3116580"/>
              <a:gd name="connsiteX6" fmla="*/ 2080260 w 2080260"/>
              <a:gd name="connsiteY6" fmla="*/ 0 h 31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260" h="3116580">
                <a:moveTo>
                  <a:pt x="0" y="7620"/>
                </a:moveTo>
                <a:cubicBezTo>
                  <a:pt x="117475" y="645795"/>
                  <a:pt x="234950" y="1283970"/>
                  <a:pt x="350520" y="1744980"/>
                </a:cubicBezTo>
                <a:cubicBezTo>
                  <a:pt x="466090" y="2205990"/>
                  <a:pt x="576580" y="2545080"/>
                  <a:pt x="693420" y="2773680"/>
                </a:cubicBezTo>
                <a:cubicBezTo>
                  <a:pt x="810260" y="3002280"/>
                  <a:pt x="937260" y="3116580"/>
                  <a:pt x="1051560" y="3116580"/>
                </a:cubicBezTo>
                <a:cubicBezTo>
                  <a:pt x="1165860" y="3116580"/>
                  <a:pt x="1264920" y="3003550"/>
                  <a:pt x="1379220" y="2773680"/>
                </a:cubicBezTo>
                <a:cubicBezTo>
                  <a:pt x="1493520" y="2543810"/>
                  <a:pt x="1620520" y="2199640"/>
                  <a:pt x="1737360" y="1737360"/>
                </a:cubicBezTo>
                <a:cubicBezTo>
                  <a:pt x="1854200" y="1275080"/>
                  <a:pt x="1967230" y="637540"/>
                  <a:pt x="20802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28494"/>
            <a:ext cx="6048672" cy="4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62" cy="20878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1520" y="2051904"/>
            <a:ext cx="8640961" cy="1736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1523" y="1700807"/>
            <a:ext cx="8640958" cy="35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90884"/>
            <a:ext cx="5760640" cy="141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760640" cy="371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1224"/>
            <a:ext cx="5760640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760640" cy="1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44208" y="29158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89240"/>
            <a:ext cx="5760640" cy="64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238500" y="2415540"/>
            <a:ext cx="2400300" cy="2712747"/>
          </a:xfrm>
          <a:custGeom>
            <a:avLst/>
            <a:gdLst>
              <a:gd name="connsiteX0" fmla="*/ 0 w 2400300"/>
              <a:gd name="connsiteY0" fmla="*/ 0 h 2712747"/>
              <a:gd name="connsiteX1" fmla="*/ 350520 w 2400300"/>
              <a:gd name="connsiteY1" fmla="*/ 1196340 h 2712747"/>
              <a:gd name="connsiteX2" fmla="*/ 685800 w 2400300"/>
              <a:gd name="connsiteY2" fmla="*/ 2049780 h 2712747"/>
              <a:gd name="connsiteX3" fmla="*/ 1028700 w 2400300"/>
              <a:gd name="connsiteY3" fmla="*/ 2560320 h 2712747"/>
              <a:gd name="connsiteX4" fmla="*/ 1371600 w 2400300"/>
              <a:gd name="connsiteY4" fmla="*/ 2712720 h 2712747"/>
              <a:gd name="connsiteX5" fmla="*/ 1706880 w 2400300"/>
              <a:gd name="connsiteY5" fmla="*/ 2552700 h 2712747"/>
              <a:gd name="connsiteX6" fmla="*/ 2049780 w 2400300"/>
              <a:gd name="connsiteY6" fmla="*/ 2042160 h 2712747"/>
              <a:gd name="connsiteX7" fmla="*/ 2400300 w 2400300"/>
              <a:gd name="connsiteY7" fmla="*/ 1181100 h 27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300" h="2712747">
                <a:moveTo>
                  <a:pt x="0" y="0"/>
                </a:moveTo>
                <a:cubicBezTo>
                  <a:pt x="118110" y="427355"/>
                  <a:pt x="236220" y="854710"/>
                  <a:pt x="350520" y="1196340"/>
                </a:cubicBezTo>
                <a:cubicBezTo>
                  <a:pt x="464820" y="1537970"/>
                  <a:pt x="572770" y="1822450"/>
                  <a:pt x="685800" y="2049780"/>
                </a:cubicBezTo>
                <a:cubicBezTo>
                  <a:pt x="798830" y="2277110"/>
                  <a:pt x="914400" y="2449830"/>
                  <a:pt x="1028700" y="2560320"/>
                </a:cubicBezTo>
                <a:cubicBezTo>
                  <a:pt x="1143000" y="2670810"/>
                  <a:pt x="1258570" y="2713990"/>
                  <a:pt x="1371600" y="2712720"/>
                </a:cubicBezTo>
                <a:cubicBezTo>
                  <a:pt x="1484630" y="2711450"/>
                  <a:pt x="1593850" y="2664460"/>
                  <a:pt x="1706880" y="2552700"/>
                </a:cubicBezTo>
                <a:cubicBezTo>
                  <a:pt x="1819910" y="2440940"/>
                  <a:pt x="1934210" y="2270760"/>
                  <a:pt x="2049780" y="2042160"/>
                </a:cubicBezTo>
                <a:cubicBezTo>
                  <a:pt x="2165350" y="1813560"/>
                  <a:pt x="2282825" y="1497330"/>
                  <a:pt x="2400300" y="1181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51" y="1844824"/>
            <a:ext cx="5760640" cy="371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3" y="1844824"/>
            <a:ext cx="8640954" cy="135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1520" y="2204864"/>
            <a:ext cx="864096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1523" y="1844824"/>
            <a:ext cx="86409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4" y="2708920"/>
            <a:ext cx="8640957" cy="489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2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9" y="844321"/>
            <a:ext cx="3628606" cy="39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54" y="1431060"/>
            <a:ext cx="5671442" cy="9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796"/>
            <a:ext cx="3257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54" y="1268760"/>
            <a:ext cx="5671442" cy="20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53" y="2420888"/>
            <a:ext cx="5671443" cy="234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340768"/>
            <a:ext cx="8815960" cy="295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3212976"/>
            <a:ext cx="8815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3789040"/>
            <a:ext cx="8815960" cy="51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4437112"/>
            <a:ext cx="6768750" cy="2407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546242"/>
            <a:ext cx="6768752" cy="1691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72636"/>
            <a:ext cx="6768752" cy="44047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4881411"/>
            <a:ext cx="6768752" cy="4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2104688"/>
            <a:ext cx="8815958" cy="18744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682978"/>
            <a:ext cx="8815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2060848"/>
            <a:ext cx="8815959" cy="62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2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5547676"/>
            <a:ext cx="5472606" cy="126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5517232"/>
            <a:ext cx="5472608" cy="81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32656"/>
            <a:ext cx="5472608" cy="1709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032855"/>
            <a:ext cx="5472608" cy="35045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383280" y="2522220"/>
            <a:ext cx="2499360" cy="2575560"/>
          </a:xfrm>
          <a:custGeom>
            <a:avLst/>
            <a:gdLst>
              <a:gd name="connsiteX0" fmla="*/ 0 w 2499360"/>
              <a:gd name="connsiteY0" fmla="*/ 0 h 2575560"/>
              <a:gd name="connsiteX1" fmla="*/ 114300 w 2499360"/>
              <a:gd name="connsiteY1" fmla="*/ 868680 h 2575560"/>
              <a:gd name="connsiteX2" fmla="*/ 304800 w 2499360"/>
              <a:gd name="connsiteY2" fmla="*/ 1546860 h 2575560"/>
              <a:gd name="connsiteX3" fmla="*/ 624840 w 2499360"/>
              <a:gd name="connsiteY3" fmla="*/ 2072640 h 2575560"/>
              <a:gd name="connsiteX4" fmla="*/ 937260 w 2499360"/>
              <a:gd name="connsiteY4" fmla="*/ 2316480 h 2575560"/>
              <a:gd name="connsiteX5" fmla="*/ 1249680 w 2499360"/>
              <a:gd name="connsiteY5" fmla="*/ 2438400 h 2575560"/>
              <a:gd name="connsiteX6" fmla="*/ 1882140 w 2499360"/>
              <a:gd name="connsiteY6" fmla="*/ 2552700 h 2575560"/>
              <a:gd name="connsiteX7" fmla="*/ 2499360 w 2499360"/>
              <a:gd name="connsiteY7" fmla="*/ 2575560 h 257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9360" h="2575560">
                <a:moveTo>
                  <a:pt x="0" y="0"/>
                </a:moveTo>
                <a:cubicBezTo>
                  <a:pt x="31750" y="305435"/>
                  <a:pt x="63500" y="610870"/>
                  <a:pt x="114300" y="868680"/>
                </a:cubicBezTo>
                <a:cubicBezTo>
                  <a:pt x="165100" y="1126490"/>
                  <a:pt x="219710" y="1346200"/>
                  <a:pt x="304800" y="1546860"/>
                </a:cubicBezTo>
                <a:cubicBezTo>
                  <a:pt x="389890" y="1747520"/>
                  <a:pt x="519430" y="1944370"/>
                  <a:pt x="624840" y="2072640"/>
                </a:cubicBezTo>
                <a:cubicBezTo>
                  <a:pt x="730250" y="2200910"/>
                  <a:pt x="833120" y="2255520"/>
                  <a:pt x="937260" y="2316480"/>
                </a:cubicBezTo>
                <a:cubicBezTo>
                  <a:pt x="1041400" y="2377440"/>
                  <a:pt x="1092200" y="2399030"/>
                  <a:pt x="1249680" y="2438400"/>
                </a:cubicBezTo>
                <a:cubicBezTo>
                  <a:pt x="1407160" y="2477770"/>
                  <a:pt x="1673860" y="2529840"/>
                  <a:pt x="1882140" y="2552700"/>
                </a:cubicBezTo>
                <a:cubicBezTo>
                  <a:pt x="2090420" y="2575560"/>
                  <a:pt x="2294890" y="2575560"/>
                  <a:pt x="2499360" y="2575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444208" y="29158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5" y="2032855"/>
            <a:ext cx="5472608" cy="35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96952"/>
            <a:ext cx="5040560" cy="27215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404664"/>
            <a:ext cx="5040560" cy="2542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1" y="5745330"/>
            <a:ext cx="5040558" cy="9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2205562"/>
            <a:ext cx="8815960" cy="16554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514270"/>
            <a:ext cx="8815960" cy="698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2205561"/>
            <a:ext cx="8815959" cy="30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4020" y="3212976"/>
            <a:ext cx="8815959" cy="64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03068"/>
            <a:ext cx="4896544" cy="121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4896544" cy="74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99568"/>
            <a:ext cx="4896544" cy="77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4896544" cy="18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896544" cy="434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61248"/>
            <a:ext cx="4896544" cy="53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1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2204864"/>
            <a:ext cx="8815960" cy="143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756168"/>
            <a:ext cx="8815960" cy="8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1" y="2204864"/>
            <a:ext cx="8815959" cy="161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21" y="2366179"/>
            <a:ext cx="8815959" cy="387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026"/>
            <a:ext cx="6336704" cy="118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14004"/>
            <a:ext cx="6336704" cy="2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9154"/>
            <a:ext cx="6336704" cy="32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336704" cy="18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444208" y="29158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177540" y="2484120"/>
            <a:ext cx="2560320" cy="2226689"/>
          </a:xfrm>
          <a:custGeom>
            <a:avLst/>
            <a:gdLst>
              <a:gd name="connsiteX0" fmla="*/ 0 w 2560320"/>
              <a:gd name="connsiteY0" fmla="*/ 0 h 2226689"/>
              <a:gd name="connsiteX1" fmla="*/ 358140 w 2560320"/>
              <a:gd name="connsiteY1" fmla="*/ 1112520 h 2226689"/>
              <a:gd name="connsiteX2" fmla="*/ 723900 w 2560320"/>
              <a:gd name="connsiteY2" fmla="*/ 1828800 h 2226689"/>
              <a:gd name="connsiteX3" fmla="*/ 1089660 w 2560320"/>
              <a:gd name="connsiteY3" fmla="*/ 2186940 h 2226689"/>
              <a:gd name="connsiteX4" fmla="*/ 1463040 w 2560320"/>
              <a:gd name="connsiteY4" fmla="*/ 2179320 h 2226689"/>
              <a:gd name="connsiteX5" fmla="*/ 1828800 w 2560320"/>
              <a:gd name="connsiteY5" fmla="*/ 1844040 h 2226689"/>
              <a:gd name="connsiteX6" fmla="*/ 2194560 w 2560320"/>
              <a:gd name="connsiteY6" fmla="*/ 1097280 h 2226689"/>
              <a:gd name="connsiteX7" fmla="*/ 2560320 w 2560320"/>
              <a:gd name="connsiteY7" fmla="*/ 0 h 222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320" h="2226689">
                <a:moveTo>
                  <a:pt x="0" y="0"/>
                </a:moveTo>
                <a:cubicBezTo>
                  <a:pt x="118745" y="403860"/>
                  <a:pt x="237490" y="807720"/>
                  <a:pt x="358140" y="1112520"/>
                </a:cubicBezTo>
                <a:cubicBezTo>
                  <a:pt x="478790" y="1417320"/>
                  <a:pt x="601980" y="1649730"/>
                  <a:pt x="723900" y="1828800"/>
                </a:cubicBezTo>
                <a:cubicBezTo>
                  <a:pt x="845820" y="2007870"/>
                  <a:pt x="966470" y="2128520"/>
                  <a:pt x="1089660" y="2186940"/>
                </a:cubicBezTo>
                <a:cubicBezTo>
                  <a:pt x="1212850" y="2245360"/>
                  <a:pt x="1339850" y="2236470"/>
                  <a:pt x="1463040" y="2179320"/>
                </a:cubicBezTo>
                <a:cubicBezTo>
                  <a:pt x="1586230" y="2122170"/>
                  <a:pt x="1706880" y="2024380"/>
                  <a:pt x="1828800" y="1844040"/>
                </a:cubicBezTo>
                <a:cubicBezTo>
                  <a:pt x="1950720" y="1663700"/>
                  <a:pt x="2072640" y="1404620"/>
                  <a:pt x="2194560" y="1097280"/>
                </a:cubicBezTo>
                <a:cubicBezTo>
                  <a:pt x="2316480" y="789940"/>
                  <a:pt x="2438400" y="394970"/>
                  <a:pt x="25603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45088"/>
            <a:ext cx="6336704" cy="32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1" y="1700808"/>
            <a:ext cx="8815958" cy="14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924943"/>
            <a:ext cx="8815960" cy="211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1" y="1700808"/>
            <a:ext cx="881595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21" y="2276872"/>
            <a:ext cx="8815959" cy="64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8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61248"/>
            <a:ext cx="5616624" cy="111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73216"/>
            <a:ext cx="5616624" cy="9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0414"/>
            <a:ext cx="5616624" cy="36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16624" cy="119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44208" y="29158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6074"/>
            <a:ext cx="5616624" cy="2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454400" y="2336800"/>
            <a:ext cx="2012950" cy="2825750"/>
          </a:xfrm>
          <a:custGeom>
            <a:avLst/>
            <a:gdLst>
              <a:gd name="connsiteX0" fmla="*/ 0 w 2012950"/>
              <a:gd name="connsiteY0" fmla="*/ 2825750 h 2825750"/>
              <a:gd name="connsiteX1" fmla="*/ 336550 w 2012950"/>
              <a:gd name="connsiteY1" fmla="*/ 1701800 h 2825750"/>
              <a:gd name="connsiteX2" fmla="*/ 679450 w 2012950"/>
              <a:gd name="connsiteY2" fmla="*/ 1346200 h 2825750"/>
              <a:gd name="connsiteX3" fmla="*/ 1003300 w 2012950"/>
              <a:gd name="connsiteY3" fmla="*/ 1403350 h 2825750"/>
              <a:gd name="connsiteX4" fmla="*/ 1352550 w 2012950"/>
              <a:gd name="connsiteY4" fmla="*/ 1492250 h 2825750"/>
              <a:gd name="connsiteX5" fmla="*/ 1676400 w 2012950"/>
              <a:gd name="connsiteY5" fmla="*/ 1149350 h 2825750"/>
              <a:gd name="connsiteX6" fmla="*/ 2012950 w 2012950"/>
              <a:gd name="connsiteY6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2950" h="2825750">
                <a:moveTo>
                  <a:pt x="0" y="2825750"/>
                </a:moveTo>
                <a:cubicBezTo>
                  <a:pt x="111654" y="2387071"/>
                  <a:pt x="223308" y="1948392"/>
                  <a:pt x="336550" y="1701800"/>
                </a:cubicBezTo>
                <a:cubicBezTo>
                  <a:pt x="449792" y="1455208"/>
                  <a:pt x="568325" y="1395942"/>
                  <a:pt x="679450" y="1346200"/>
                </a:cubicBezTo>
                <a:cubicBezTo>
                  <a:pt x="790575" y="1296458"/>
                  <a:pt x="891117" y="1379008"/>
                  <a:pt x="1003300" y="1403350"/>
                </a:cubicBezTo>
                <a:cubicBezTo>
                  <a:pt x="1115483" y="1427692"/>
                  <a:pt x="1240367" y="1534583"/>
                  <a:pt x="1352550" y="1492250"/>
                </a:cubicBezTo>
                <a:cubicBezTo>
                  <a:pt x="1464733" y="1449917"/>
                  <a:pt x="1566333" y="1398058"/>
                  <a:pt x="1676400" y="1149350"/>
                </a:cubicBezTo>
                <a:cubicBezTo>
                  <a:pt x="1786467" y="900642"/>
                  <a:pt x="1899708" y="450321"/>
                  <a:pt x="20129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0414"/>
            <a:ext cx="5616624" cy="36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700808"/>
            <a:ext cx="8815960" cy="292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780927"/>
            <a:ext cx="8815960" cy="1843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1" y="1700808"/>
            <a:ext cx="881595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21" y="2060848"/>
            <a:ext cx="8815959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988840"/>
            <a:ext cx="6315075" cy="17430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414462" y="1988838"/>
            <a:ext cx="6315075" cy="1743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Drawing and Using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980</TotalTime>
  <Words>1118</Words>
  <Application>Microsoft Office PowerPoint</Application>
  <PresentationFormat>On-screen Show (4:3)</PresentationFormat>
  <Paragraphs>413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Comic Sans MS</vt:lpstr>
      <vt:lpstr>Theme1</vt:lpstr>
      <vt:lpstr>Drawing and Using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Drawing and Using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698</cp:revision>
  <dcterms:created xsi:type="dcterms:W3CDTF">2014-02-21T20:01:10Z</dcterms:created>
  <dcterms:modified xsi:type="dcterms:W3CDTF">2020-11-07T10:11:08Z</dcterms:modified>
</cp:coreProperties>
</file>