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3114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2" Type="http://schemas.openxmlformats.org/officeDocument/2006/relationships/slide" Target="slide1.xml"/><Relationship Id="rId16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8.xml"/><Relationship Id="rId5" Type="http://schemas.openxmlformats.org/officeDocument/2006/relationships/slide" Target="slide6.xml"/><Relationship Id="rId15" Type="http://schemas.openxmlformats.org/officeDocument/2006/relationships/slide" Target="slide26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34.png"/><Relationship Id="rId7" Type="http://schemas.openxmlformats.org/officeDocument/2006/relationships/slide" Target="slide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5.png"/><Relationship Id="rId7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slide" Target="slide24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1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37" name="Rectangle 36">
            <a:hlinkClick r:id="rId3" action="ppaction://hlinksldjump"/>
          </p:cNvPr>
          <p:cNvSpPr/>
          <p:nvPr/>
        </p:nvSpPr>
        <p:spPr>
          <a:xfrm>
            <a:off x="2987952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Q4*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32" y="5471168"/>
            <a:ext cx="2016224" cy="26208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*Mainly Proportion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987952" y="3284984"/>
            <a:ext cx="1152000" cy="504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232" y="6524623"/>
            <a:ext cx="3050608" cy="297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Comic Sans MS" panose="030F0702030302020204" pitchFamily="66" charset="0"/>
              </a:rPr>
              <a:t>Recognising shapes of graphs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1232" y="6165304"/>
            <a:ext cx="1178400" cy="297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Circles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2987952" y="3861104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4932168" y="2420888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4932040" y="2997008"/>
            <a:ext cx="1152000" cy="504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232" y="5805985"/>
            <a:ext cx="2304256" cy="2971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latin typeface="Comic Sans MS" panose="030F0702030302020204" pitchFamily="66" charset="0"/>
              </a:rPr>
              <a:t>Intercepts and roots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8" action="ppaction://hlinksldjump"/>
          </p:cNvPr>
          <p:cNvSpPr/>
          <p:nvPr/>
        </p:nvSpPr>
        <p:spPr>
          <a:xfrm>
            <a:off x="4932040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9" action="ppaction://hlinksldjump"/>
          </p:cNvPr>
          <p:cNvSpPr/>
          <p:nvPr/>
        </p:nvSpPr>
        <p:spPr>
          <a:xfrm>
            <a:off x="4932040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0" action="ppaction://hlinksldjump"/>
          </p:cNvPr>
          <p:cNvSpPr/>
          <p:nvPr/>
        </p:nvSpPr>
        <p:spPr>
          <a:xfrm>
            <a:off x="6156304" y="2420888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1" action="ppaction://hlinksldjump"/>
          </p:cNvPr>
          <p:cNvSpPr/>
          <p:nvPr/>
        </p:nvSpPr>
        <p:spPr>
          <a:xfrm>
            <a:off x="6156304" y="299695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2" action="ppaction://hlinksldjump"/>
          </p:cNvPr>
          <p:cNvSpPr/>
          <p:nvPr/>
        </p:nvSpPr>
        <p:spPr>
          <a:xfrm>
            <a:off x="6156176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3" action="ppaction://hlinksldjump"/>
          </p:cNvPr>
          <p:cNvSpPr/>
          <p:nvPr/>
        </p:nvSpPr>
        <p:spPr>
          <a:xfrm>
            <a:off x="6156176" y="4149136"/>
            <a:ext cx="1152000" cy="504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14" action="ppaction://hlinksldjump"/>
          </p:cNvPr>
          <p:cNvSpPr/>
          <p:nvPr/>
        </p:nvSpPr>
        <p:spPr>
          <a:xfrm>
            <a:off x="7380312" y="2708920"/>
            <a:ext cx="1152000" cy="50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15" action="ppaction://hlinksldjump"/>
          </p:cNvPr>
          <p:cNvSpPr/>
          <p:nvPr/>
        </p:nvSpPr>
        <p:spPr>
          <a:xfrm>
            <a:off x="7380312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16" action="ppaction://hlinksldjump"/>
          </p:cNvPr>
          <p:cNvSpPr/>
          <p:nvPr/>
        </p:nvSpPr>
        <p:spPr>
          <a:xfrm>
            <a:off x="7380440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Q10*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28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84" y="498158"/>
            <a:ext cx="6666232" cy="624321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23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564905"/>
            <a:ext cx="8784974" cy="2044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4" y="1124745"/>
            <a:ext cx="8784972" cy="142322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124744"/>
            <a:ext cx="8784974" cy="1423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3" y="2547973"/>
            <a:ext cx="8784974" cy="2061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32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5" y="6084820"/>
            <a:ext cx="5328590" cy="65654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436746"/>
            <a:ext cx="5328592" cy="598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6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377504"/>
            <a:ext cx="3960441" cy="308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4" y="1772816"/>
            <a:ext cx="8784972" cy="14219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377502"/>
            <a:ext cx="8784974" cy="388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3" y="1772817"/>
            <a:ext cx="8784974" cy="576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17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79511" y="2355901"/>
            <a:ext cx="8784975" cy="838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57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2060848"/>
            <a:ext cx="4176463" cy="47173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262" y="1052735"/>
            <a:ext cx="4160713" cy="1000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7980" y="2194670"/>
            <a:ext cx="4658337" cy="376837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824028" y="1527120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24528" y="128722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87680" y="2720340"/>
            <a:ext cx="3368040" cy="2951933"/>
          </a:xfrm>
          <a:custGeom>
            <a:avLst/>
            <a:gdLst>
              <a:gd name="connsiteX0" fmla="*/ 0 w 3368040"/>
              <a:gd name="connsiteY0" fmla="*/ 0 h 2951933"/>
              <a:gd name="connsiteX1" fmla="*/ 480060 w 3368040"/>
              <a:gd name="connsiteY1" fmla="*/ 1440180 h 2951933"/>
              <a:gd name="connsiteX2" fmla="*/ 960120 w 3368040"/>
              <a:gd name="connsiteY2" fmla="*/ 2415540 h 2951933"/>
              <a:gd name="connsiteX3" fmla="*/ 1432560 w 3368040"/>
              <a:gd name="connsiteY3" fmla="*/ 2887980 h 2951933"/>
              <a:gd name="connsiteX4" fmla="*/ 1912620 w 3368040"/>
              <a:gd name="connsiteY4" fmla="*/ 2895600 h 2951933"/>
              <a:gd name="connsiteX5" fmla="*/ 2407920 w 3368040"/>
              <a:gd name="connsiteY5" fmla="*/ 2407920 h 2951933"/>
              <a:gd name="connsiteX6" fmla="*/ 2887980 w 3368040"/>
              <a:gd name="connsiteY6" fmla="*/ 1440180 h 2951933"/>
              <a:gd name="connsiteX7" fmla="*/ 3368040 w 3368040"/>
              <a:gd name="connsiteY7" fmla="*/ 7620 h 2951933"/>
              <a:gd name="connsiteX8" fmla="*/ 3368040 w 3368040"/>
              <a:gd name="connsiteY8" fmla="*/ 7620 h 2951933"/>
              <a:gd name="connsiteX9" fmla="*/ 3368040 w 3368040"/>
              <a:gd name="connsiteY9" fmla="*/ 7620 h 295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68040" h="2951933">
                <a:moveTo>
                  <a:pt x="0" y="0"/>
                </a:moveTo>
                <a:cubicBezTo>
                  <a:pt x="160020" y="518795"/>
                  <a:pt x="320040" y="1037590"/>
                  <a:pt x="480060" y="1440180"/>
                </a:cubicBezTo>
                <a:cubicBezTo>
                  <a:pt x="640080" y="1842770"/>
                  <a:pt x="801370" y="2174240"/>
                  <a:pt x="960120" y="2415540"/>
                </a:cubicBezTo>
                <a:cubicBezTo>
                  <a:pt x="1118870" y="2656840"/>
                  <a:pt x="1273810" y="2807970"/>
                  <a:pt x="1432560" y="2887980"/>
                </a:cubicBezTo>
                <a:cubicBezTo>
                  <a:pt x="1591310" y="2967990"/>
                  <a:pt x="1750060" y="2975610"/>
                  <a:pt x="1912620" y="2895600"/>
                </a:cubicBezTo>
                <a:cubicBezTo>
                  <a:pt x="2075180" y="2815590"/>
                  <a:pt x="2245360" y="2650490"/>
                  <a:pt x="2407920" y="2407920"/>
                </a:cubicBezTo>
                <a:cubicBezTo>
                  <a:pt x="2570480" y="2165350"/>
                  <a:pt x="2727960" y="1840230"/>
                  <a:pt x="2887980" y="1440180"/>
                </a:cubicBezTo>
                <a:cubicBezTo>
                  <a:pt x="3048000" y="1040130"/>
                  <a:pt x="3368040" y="7620"/>
                  <a:pt x="3368040" y="7620"/>
                </a:cubicBezTo>
                <a:lnTo>
                  <a:pt x="3368040" y="7620"/>
                </a:lnTo>
                <a:lnTo>
                  <a:pt x="3368040" y="76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7380311" y="3899133"/>
            <a:ext cx="1656185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(d)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487680" y="2924944"/>
            <a:ext cx="3368040" cy="33843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60848"/>
            <a:ext cx="4176463" cy="471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8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057202"/>
            <a:ext cx="8784978" cy="2835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0768"/>
            <a:ext cx="8784976" cy="29652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057202"/>
            <a:ext cx="8784974" cy="290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3" y="1347789"/>
            <a:ext cx="8784974" cy="866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9511" y="2213899"/>
            <a:ext cx="8784975" cy="495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1" y="2708920"/>
            <a:ext cx="8784975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1" y="3933057"/>
            <a:ext cx="8784975" cy="372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6" name="Rectangle 25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2" idx="3"/>
            <a:endCxn id="26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5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598518"/>
            <a:ext cx="7632846" cy="2214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5087168"/>
            <a:ext cx="7632846" cy="862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04664"/>
            <a:ext cx="7632848" cy="504226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74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2473158"/>
            <a:ext cx="8784978" cy="22519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96752"/>
            <a:ext cx="8784976" cy="120828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196752"/>
            <a:ext cx="8784974" cy="288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3" y="1484784"/>
            <a:ext cx="8784974" cy="920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8" name="Rectangle 27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17" idx="3"/>
            <a:endCxn id="28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79511" y="2446830"/>
            <a:ext cx="8784976" cy="2278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1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624" y="400586"/>
            <a:ext cx="5602752" cy="64127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96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196752"/>
            <a:ext cx="7124700" cy="20383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009648" y="1196751"/>
            <a:ext cx="7124702" cy="1008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09649" y="2204864"/>
            <a:ext cx="7124701" cy="628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09648" y="2833121"/>
            <a:ext cx="7124702" cy="401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3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378097"/>
            <a:ext cx="4464496" cy="1849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2218332"/>
            <a:ext cx="4486275" cy="4090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979566"/>
            <a:ext cx="4536504" cy="2941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3936862"/>
            <a:ext cx="4536504" cy="29485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52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3" y="6390064"/>
            <a:ext cx="4552954" cy="42331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524" y="404664"/>
            <a:ext cx="4552952" cy="833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5523" y="1246120"/>
            <a:ext cx="4552954" cy="532591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796540" y="1950720"/>
            <a:ext cx="3246120" cy="3878580"/>
          </a:xfrm>
          <a:custGeom>
            <a:avLst/>
            <a:gdLst>
              <a:gd name="connsiteX0" fmla="*/ 0 w 3246120"/>
              <a:gd name="connsiteY0" fmla="*/ 3878580 h 3878580"/>
              <a:gd name="connsiteX1" fmla="*/ 563880 w 3246120"/>
              <a:gd name="connsiteY1" fmla="*/ 2164080 h 3878580"/>
              <a:gd name="connsiteX2" fmla="*/ 1089660 w 3246120"/>
              <a:gd name="connsiteY2" fmla="*/ 1722120 h 3878580"/>
              <a:gd name="connsiteX3" fmla="*/ 1623060 w 3246120"/>
              <a:gd name="connsiteY3" fmla="*/ 1950720 h 3878580"/>
              <a:gd name="connsiteX4" fmla="*/ 2171700 w 3246120"/>
              <a:gd name="connsiteY4" fmla="*/ 2156460 h 3878580"/>
              <a:gd name="connsiteX5" fmla="*/ 2712720 w 3246120"/>
              <a:gd name="connsiteY5" fmla="*/ 1722120 h 3878580"/>
              <a:gd name="connsiteX6" fmla="*/ 3246120 w 3246120"/>
              <a:gd name="connsiteY6" fmla="*/ 0 h 387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6120" h="3878580">
                <a:moveTo>
                  <a:pt x="0" y="3878580"/>
                </a:moveTo>
                <a:cubicBezTo>
                  <a:pt x="191135" y="3201035"/>
                  <a:pt x="382270" y="2523490"/>
                  <a:pt x="563880" y="2164080"/>
                </a:cubicBezTo>
                <a:cubicBezTo>
                  <a:pt x="745490" y="1804670"/>
                  <a:pt x="913130" y="1757680"/>
                  <a:pt x="1089660" y="1722120"/>
                </a:cubicBezTo>
                <a:cubicBezTo>
                  <a:pt x="1266190" y="1686560"/>
                  <a:pt x="1442720" y="1878330"/>
                  <a:pt x="1623060" y="1950720"/>
                </a:cubicBezTo>
                <a:cubicBezTo>
                  <a:pt x="1803400" y="2023110"/>
                  <a:pt x="1990090" y="2194560"/>
                  <a:pt x="2171700" y="2156460"/>
                </a:cubicBezTo>
                <a:cubicBezTo>
                  <a:pt x="2353310" y="2118360"/>
                  <a:pt x="2533650" y="2081530"/>
                  <a:pt x="2712720" y="1722120"/>
                </a:cubicBezTo>
                <a:cubicBezTo>
                  <a:pt x="2891790" y="1362710"/>
                  <a:pt x="3068955" y="681355"/>
                  <a:pt x="3246120" y="0"/>
                </a:cubicBezTo>
              </a:path>
            </a:pathLst>
          </a:cu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926536" y="1292865"/>
            <a:ext cx="15896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40552" y="821572"/>
            <a:ext cx="15896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5523" y="1230793"/>
            <a:ext cx="4552954" cy="532591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525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8496944" cy="267404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7" y="1196751"/>
            <a:ext cx="8496945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3528" y="1484784"/>
            <a:ext cx="8496943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24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23528" y="3645024"/>
            <a:ext cx="8496943" cy="225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0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5157192"/>
            <a:ext cx="6336702" cy="1648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9" y="5445224"/>
            <a:ext cx="6336702" cy="972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9" y="4916404"/>
            <a:ext cx="6336702" cy="8888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9" y="404664"/>
            <a:ext cx="6336702" cy="47263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3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26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492896"/>
            <a:ext cx="8784974" cy="3284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764704"/>
            <a:ext cx="8784974" cy="17458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692696"/>
            <a:ext cx="8784974" cy="406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3" y="1098777"/>
            <a:ext cx="8784974" cy="1411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9513" y="2510577"/>
            <a:ext cx="8784974" cy="3242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3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76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5595690"/>
            <a:ext cx="7200800" cy="1217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04664"/>
            <a:ext cx="7200800" cy="55497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3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64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348880"/>
            <a:ext cx="8343900" cy="3238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00049" y="2348880"/>
            <a:ext cx="8343901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45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3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744" y="371290"/>
            <a:ext cx="4608512" cy="2193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744" y="2559298"/>
            <a:ext cx="4608512" cy="4249736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384580" y="3159230"/>
            <a:ext cx="2738866" cy="1707458"/>
          </a:xfrm>
          <a:custGeom>
            <a:avLst/>
            <a:gdLst>
              <a:gd name="connsiteX0" fmla="*/ 0 w 2738866"/>
              <a:gd name="connsiteY0" fmla="*/ 1707458 h 1707458"/>
              <a:gd name="connsiteX1" fmla="*/ 684717 w 2738866"/>
              <a:gd name="connsiteY1" fmla="*/ 1464774 h 1707458"/>
              <a:gd name="connsiteX2" fmla="*/ 1369433 w 2738866"/>
              <a:gd name="connsiteY2" fmla="*/ 1131083 h 1707458"/>
              <a:gd name="connsiteX3" fmla="*/ 2058484 w 2738866"/>
              <a:gd name="connsiteY3" fmla="*/ 606711 h 1707458"/>
              <a:gd name="connsiteX4" fmla="*/ 2738866 w 2738866"/>
              <a:gd name="connsiteY4" fmla="*/ 0 h 170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8866" h="1707458">
                <a:moveTo>
                  <a:pt x="0" y="1707458"/>
                </a:moveTo>
                <a:cubicBezTo>
                  <a:pt x="228239" y="1634147"/>
                  <a:pt x="456478" y="1560836"/>
                  <a:pt x="684717" y="1464774"/>
                </a:cubicBezTo>
                <a:cubicBezTo>
                  <a:pt x="912956" y="1368712"/>
                  <a:pt x="1140472" y="1274093"/>
                  <a:pt x="1369433" y="1131083"/>
                </a:cubicBezTo>
                <a:cubicBezTo>
                  <a:pt x="1598394" y="988073"/>
                  <a:pt x="1830245" y="795225"/>
                  <a:pt x="2058484" y="606711"/>
                </a:cubicBezTo>
                <a:cubicBezTo>
                  <a:pt x="2286723" y="418197"/>
                  <a:pt x="2512794" y="209098"/>
                  <a:pt x="273886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427984" y="2284805"/>
            <a:ext cx="15896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24528" y="1009417"/>
            <a:ext cx="15896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744" y="2564904"/>
            <a:ext cx="4608512" cy="424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" y="1484784"/>
            <a:ext cx="8343901" cy="104228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00049" y="1484784"/>
            <a:ext cx="8343901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18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0049" y="1808634"/>
            <a:ext cx="8343901" cy="468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0049" y="2276872"/>
            <a:ext cx="8343901" cy="250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124744"/>
            <a:ext cx="8640960" cy="3819642"/>
          </a:xfrm>
          <a:prstGeom prst="rect">
            <a:avLst/>
          </a:prstGeom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4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1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40960" cy="14401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51520" y="1772815"/>
            <a:ext cx="8640959" cy="1440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9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44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4664"/>
            <a:ext cx="7056784" cy="3711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077072"/>
            <a:ext cx="6840760" cy="2700943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043607" y="2060848"/>
            <a:ext cx="7056785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3607" y="404663"/>
            <a:ext cx="7056785" cy="1656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3607" y="3717032"/>
            <a:ext cx="7056785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607" y="4077071"/>
            <a:ext cx="7056785" cy="2700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16" idx="3"/>
            <a:endCxn id="27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67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5155632"/>
            <a:ext cx="7200800" cy="15857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1" y="4063754"/>
            <a:ext cx="7200798" cy="23175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601" y="404664"/>
            <a:ext cx="7200798" cy="461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72816"/>
            <a:ext cx="8640958" cy="213747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51521" y="2924944"/>
            <a:ext cx="8640958" cy="625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  <a:r>
              <a:rPr lang="en-GB" sz="1400" b="1" dirty="0" smtClean="0">
                <a:latin typeface="Comic Sans MS" panose="030F0702030302020204" pitchFamily="66" charset="0"/>
              </a:rPr>
              <a:t>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21" y="1724967"/>
            <a:ext cx="8640958" cy="432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1" y="3550248"/>
            <a:ext cx="864095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51521" y="2157936"/>
            <a:ext cx="8640958" cy="767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06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1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575132"/>
            <a:ext cx="7632846" cy="2238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284984"/>
            <a:ext cx="7632848" cy="25914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5" y="400070"/>
            <a:ext cx="7632850" cy="403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5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924944"/>
            <a:ext cx="8640956" cy="14808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700808"/>
            <a:ext cx="8640958" cy="11443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51521" y="1700807"/>
            <a:ext cx="8640958" cy="1144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1521" y="2924944"/>
            <a:ext cx="8640958" cy="1480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5" idx="3"/>
            <a:endCxn id="19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62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7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6752"/>
            <a:ext cx="8352928" cy="31025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4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16832"/>
            <a:ext cx="8640958" cy="78554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51521" y="1916830"/>
            <a:ext cx="8640958" cy="78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Drawing and Using Graphs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1" idx="1"/>
          </p:cNvCxnSpPr>
          <p:nvPr/>
        </p:nvCxnSpPr>
        <p:spPr>
          <a:xfrm flipV="1">
            <a:off x="399593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03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31679</TotalTime>
  <Words>365</Words>
  <Application>Microsoft Office PowerPoint</Application>
  <PresentationFormat>On-screen Show (4:3)</PresentationFormat>
  <Paragraphs>132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Theme1</vt:lpstr>
      <vt:lpstr>Drawing and Using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2788</cp:revision>
  <cp:lastPrinted>2019-03-09T08:19:56Z</cp:lastPrinted>
  <dcterms:created xsi:type="dcterms:W3CDTF">2014-02-21T20:01:10Z</dcterms:created>
  <dcterms:modified xsi:type="dcterms:W3CDTF">2020-11-10T16:31:01Z</dcterms:modified>
</cp:coreProperties>
</file>