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6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1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8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10" Type="http://schemas.openxmlformats.org/officeDocument/2006/relationships/slide" Target="slide18.xml"/><Relationship Id="rId4" Type="http://schemas.openxmlformats.org/officeDocument/2006/relationships/slide" Target="slide1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2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slide" Target="slide2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30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88024" y="15568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232" y="6524623"/>
            <a:ext cx="3050608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Recognising shapes of graphs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788024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788024" y="2708976"/>
            <a:ext cx="1152000" cy="504000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0">
                <a:schemeClr val="accent6"/>
              </a:gs>
              <a:gs pos="100000">
                <a:srgbClr val="7030A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78802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78802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788024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4788024" y="501323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232" y="6165304"/>
            <a:ext cx="117840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Circles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601216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6012288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6012288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601216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6012160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6012160" y="472514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2411888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2411888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232" y="5805985"/>
            <a:ext cx="2304256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Intercepts and roots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593218"/>
            <a:ext cx="8784972" cy="4220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55136"/>
            <a:ext cx="8784974" cy="424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028102"/>
            <a:ext cx="8784974" cy="9607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324528" y="9874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9035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5"/>
            <a:ext cx="849694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Q20</a:t>
            </a: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528" y="2060849"/>
            <a:ext cx="8496944" cy="1615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47869"/>
            <a:ext cx="6624736" cy="63597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19516"/>
            <a:ext cx="8496942" cy="6334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219516"/>
            <a:ext cx="8496944" cy="63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741644"/>
            <a:ext cx="5040560" cy="1094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19560"/>
            <a:ext cx="5040560" cy="50085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355464"/>
            <a:ext cx="5040560" cy="894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9" y="6228150"/>
            <a:ext cx="5040558" cy="1487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72200" y="29158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for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24528" y="20675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79414" y="2417275"/>
            <a:ext cx="3476531" cy="3545086"/>
          </a:xfrm>
          <a:custGeom>
            <a:avLst/>
            <a:gdLst>
              <a:gd name="connsiteX0" fmla="*/ 0 w 3476531"/>
              <a:gd name="connsiteY0" fmla="*/ 0 h 3545086"/>
              <a:gd name="connsiteX1" fmla="*/ 597529 w 3476531"/>
              <a:gd name="connsiteY1" fmla="*/ 1738266 h 3545086"/>
              <a:gd name="connsiteX2" fmla="*/ 1167897 w 3476531"/>
              <a:gd name="connsiteY2" fmla="*/ 2897109 h 3545086"/>
              <a:gd name="connsiteX3" fmla="*/ 1747319 w 3476531"/>
              <a:gd name="connsiteY3" fmla="*/ 3476531 h 3545086"/>
              <a:gd name="connsiteX4" fmla="*/ 2326740 w 3476531"/>
              <a:gd name="connsiteY4" fmla="*/ 3467477 h 3545086"/>
              <a:gd name="connsiteX5" fmla="*/ 2897109 w 3476531"/>
              <a:gd name="connsiteY5" fmla="*/ 2879002 h 3545086"/>
              <a:gd name="connsiteX6" fmla="*/ 3476531 w 3476531"/>
              <a:gd name="connsiteY6" fmla="*/ 1738266 h 35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531" h="3545086">
                <a:moveTo>
                  <a:pt x="0" y="0"/>
                </a:moveTo>
                <a:cubicBezTo>
                  <a:pt x="201440" y="627707"/>
                  <a:pt x="402880" y="1255415"/>
                  <a:pt x="597529" y="1738266"/>
                </a:cubicBezTo>
                <a:cubicBezTo>
                  <a:pt x="792179" y="2221118"/>
                  <a:pt x="976265" y="2607398"/>
                  <a:pt x="1167897" y="2897109"/>
                </a:cubicBezTo>
                <a:cubicBezTo>
                  <a:pt x="1359529" y="3186820"/>
                  <a:pt x="1554179" y="3381470"/>
                  <a:pt x="1747319" y="3476531"/>
                </a:cubicBezTo>
                <a:cubicBezTo>
                  <a:pt x="1940460" y="3571592"/>
                  <a:pt x="2135108" y="3567065"/>
                  <a:pt x="2326740" y="3467477"/>
                </a:cubicBezTo>
                <a:cubicBezTo>
                  <a:pt x="2518372" y="3367889"/>
                  <a:pt x="2705477" y="3167204"/>
                  <a:pt x="2897109" y="2879002"/>
                </a:cubicBezTo>
                <a:cubicBezTo>
                  <a:pt x="3088741" y="2590800"/>
                  <a:pt x="3282636" y="2164533"/>
                  <a:pt x="3476531" y="173826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28722"/>
            <a:ext cx="5040560" cy="50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8342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00808"/>
            <a:ext cx="84969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3528" y="2060848"/>
            <a:ext cx="8496944" cy="472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533204"/>
            <a:ext cx="8496944" cy="100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6336704" cy="254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27398"/>
            <a:ext cx="6336704" cy="36496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348882"/>
            <a:ext cx="6477000" cy="933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33500" y="2348880"/>
            <a:ext cx="6477000" cy="933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6972"/>
          <a:stretch/>
        </p:blipFill>
        <p:spPr>
          <a:xfrm>
            <a:off x="1963537" y="5805264"/>
            <a:ext cx="5216926" cy="9361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536" y="404664"/>
            <a:ext cx="5216928" cy="49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6179"/>
          <a:stretch/>
        </p:blipFill>
        <p:spPr>
          <a:xfrm>
            <a:off x="1963537" y="5352232"/>
            <a:ext cx="5216926" cy="5970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32240" y="198884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19872" y="1988840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732240" y="234888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2x+y=1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63888" y="908720"/>
            <a:ext cx="2016224" cy="4176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396536" y="7601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7360" y="404664"/>
            <a:ext cx="5216928" cy="49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21490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844823"/>
            <a:ext cx="8496942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9" y="2492897"/>
            <a:ext cx="8496942" cy="1538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953900"/>
            <a:ext cx="8640962" cy="2859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178722"/>
            <a:ext cx="8640962" cy="277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819882"/>
            <a:ext cx="8640958" cy="240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18598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8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29000"/>
            <a:ext cx="8352926" cy="3206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95293"/>
            <a:ext cx="8352928" cy="48674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686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84783"/>
            <a:ext cx="8640958" cy="268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44597"/>
            <a:ext cx="8640960" cy="47688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32240" y="198884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36800" y="1843314"/>
            <a:ext cx="3672114" cy="1698172"/>
          </a:xfrm>
          <a:custGeom>
            <a:avLst/>
            <a:gdLst>
              <a:gd name="connsiteX0" fmla="*/ 0 w 3672114"/>
              <a:gd name="connsiteY0" fmla="*/ 1698172 h 1698172"/>
              <a:gd name="connsiteX1" fmla="*/ 1204686 w 3672114"/>
              <a:gd name="connsiteY1" fmla="*/ 1683657 h 1698172"/>
              <a:gd name="connsiteX2" fmla="*/ 1930400 w 3672114"/>
              <a:gd name="connsiteY2" fmla="*/ 1596572 h 1698172"/>
              <a:gd name="connsiteX3" fmla="*/ 2119086 w 3672114"/>
              <a:gd name="connsiteY3" fmla="*/ 1553029 h 1698172"/>
              <a:gd name="connsiteX4" fmla="*/ 2627086 w 3672114"/>
              <a:gd name="connsiteY4" fmla="*/ 1378857 h 1698172"/>
              <a:gd name="connsiteX5" fmla="*/ 3135086 w 3672114"/>
              <a:gd name="connsiteY5" fmla="*/ 928915 h 1698172"/>
              <a:gd name="connsiteX6" fmla="*/ 3512457 w 3672114"/>
              <a:gd name="connsiteY6" fmla="*/ 377372 h 1698172"/>
              <a:gd name="connsiteX7" fmla="*/ 3672114 w 3672114"/>
              <a:gd name="connsiteY7" fmla="*/ 0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1698172">
                <a:moveTo>
                  <a:pt x="0" y="1698172"/>
                </a:moveTo>
                <a:lnTo>
                  <a:pt x="1204686" y="1683657"/>
                </a:lnTo>
                <a:cubicBezTo>
                  <a:pt x="1526419" y="1666724"/>
                  <a:pt x="1778000" y="1618343"/>
                  <a:pt x="1930400" y="1596572"/>
                </a:cubicBezTo>
                <a:cubicBezTo>
                  <a:pt x="2082800" y="1574801"/>
                  <a:pt x="2002972" y="1589315"/>
                  <a:pt x="2119086" y="1553029"/>
                </a:cubicBezTo>
                <a:cubicBezTo>
                  <a:pt x="2235200" y="1516743"/>
                  <a:pt x="2457753" y="1482876"/>
                  <a:pt x="2627086" y="1378857"/>
                </a:cubicBezTo>
                <a:cubicBezTo>
                  <a:pt x="2796419" y="1274838"/>
                  <a:pt x="2987524" y="1095829"/>
                  <a:pt x="3135086" y="928915"/>
                </a:cubicBezTo>
                <a:cubicBezTo>
                  <a:pt x="3282648" y="762001"/>
                  <a:pt x="3422952" y="532191"/>
                  <a:pt x="3512457" y="377372"/>
                </a:cubicBezTo>
                <a:cubicBezTo>
                  <a:pt x="3601962" y="222553"/>
                  <a:pt x="3637038" y="111276"/>
                  <a:pt x="367211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476880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396536" y="7601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2060848"/>
            <a:ext cx="8640954" cy="10454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060848"/>
            <a:ext cx="8640958" cy="104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0989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2276872"/>
            <a:ext cx="8640954" cy="4447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276872"/>
            <a:ext cx="8640958" cy="444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8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970413"/>
            <a:ext cx="5760640" cy="872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46472"/>
            <a:ext cx="5760640" cy="102910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376924"/>
            <a:ext cx="5760640" cy="478838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390115" y="3213980"/>
            <a:ext cx="3947311" cy="1611877"/>
          </a:xfrm>
          <a:custGeom>
            <a:avLst/>
            <a:gdLst>
              <a:gd name="connsiteX0" fmla="*/ 0 w 3947311"/>
              <a:gd name="connsiteY0" fmla="*/ 778598 h 1611877"/>
              <a:gd name="connsiteX1" fmla="*/ 669956 w 3947311"/>
              <a:gd name="connsiteY1" fmla="*/ 1321806 h 1611877"/>
              <a:gd name="connsiteX2" fmla="*/ 1312752 w 3947311"/>
              <a:gd name="connsiteY2" fmla="*/ 1584357 h 1611877"/>
              <a:gd name="connsiteX3" fmla="*/ 1973655 w 3947311"/>
              <a:gd name="connsiteY3" fmla="*/ 1575303 h 1611877"/>
              <a:gd name="connsiteX4" fmla="*/ 2625505 w 3947311"/>
              <a:gd name="connsiteY4" fmla="*/ 1330860 h 1611877"/>
              <a:gd name="connsiteX5" fmla="*/ 3295461 w 3947311"/>
              <a:gd name="connsiteY5" fmla="*/ 796705 h 1611877"/>
              <a:gd name="connsiteX6" fmla="*/ 3947311 w 3947311"/>
              <a:gd name="connsiteY6" fmla="*/ 0 h 161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7311" h="1611877">
                <a:moveTo>
                  <a:pt x="0" y="778598"/>
                </a:moveTo>
                <a:cubicBezTo>
                  <a:pt x="225582" y="983055"/>
                  <a:pt x="451164" y="1187513"/>
                  <a:pt x="669956" y="1321806"/>
                </a:cubicBezTo>
                <a:cubicBezTo>
                  <a:pt x="888748" y="1456099"/>
                  <a:pt x="1095469" y="1542108"/>
                  <a:pt x="1312752" y="1584357"/>
                </a:cubicBezTo>
                <a:cubicBezTo>
                  <a:pt x="1530035" y="1626606"/>
                  <a:pt x="1754863" y="1617552"/>
                  <a:pt x="1973655" y="1575303"/>
                </a:cubicBezTo>
                <a:cubicBezTo>
                  <a:pt x="2192447" y="1533054"/>
                  <a:pt x="2405204" y="1460626"/>
                  <a:pt x="2625505" y="1330860"/>
                </a:cubicBezTo>
                <a:cubicBezTo>
                  <a:pt x="2845806" y="1201094"/>
                  <a:pt x="3075160" y="1018515"/>
                  <a:pt x="3295461" y="796705"/>
                </a:cubicBezTo>
                <a:cubicBezTo>
                  <a:pt x="3515762" y="574895"/>
                  <a:pt x="3731536" y="287447"/>
                  <a:pt x="3947311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518592" y="187253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96536" y="76013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376924"/>
            <a:ext cx="5760640" cy="47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628800"/>
            <a:ext cx="8640954" cy="23901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799"/>
            <a:ext cx="8640958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2132856"/>
            <a:ext cx="864095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996952"/>
            <a:ext cx="8640957" cy="102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86" y="463065"/>
            <a:ext cx="4926125" cy="43781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187" y="4829785"/>
            <a:ext cx="4926125" cy="19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4" y="1916832"/>
            <a:ext cx="6484612" cy="4032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87" y="1124744"/>
            <a:ext cx="4280226" cy="5760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31886" y="1124744"/>
            <a:ext cx="4280227" cy="576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29694" y="1916830"/>
            <a:ext cx="6484612" cy="403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268760"/>
            <a:ext cx="8439678" cy="157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883837"/>
            <a:ext cx="3744416" cy="19090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268760"/>
            <a:ext cx="8439682" cy="49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1764198"/>
            <a:ext cx="8439679" cy="65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2416579"/>
            <a:ext cx="8439679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070214"/>
            <a:ext cx="7200798" cy="2743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55180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4" y="3028232"/>
            <a:ext cx="6484612" cy="241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8640958" cy="22662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548680"/>
            <a:ext cx="8640957" cy="226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9694" y="3028233"/>
            <a:ext cx="6484612" cy="241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7" y="544184"/>
            <a:ext cx="5472606" cy="425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8" y="4776944"/>
            <a:ext cx="5472604" cy="19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204864"/>
            <a:ext cx="7200798" cy="5232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1600" y="2204864"/>
            <a:ext cx="7200799" cy="523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04664"/>
            <a:ext cx="4464496" cy="2939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327642"/>
            <a:ext cx="4464496" cy="3401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8170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3"/>
            <a:ext cx="8496944" cy="817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70" y="5396240"/>
            <a:ext cx="5239860" cy="1417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6" y="4674416"/>
            <a:ext cx="5234328" cy="141888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835" y="384546"/>
            <a:ext cx="5234330" cy="45566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843808" y="1196752"/>
            <a:ext cx="3024336" cy="29523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00" y="18356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Line for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070" y="404664"/>
            <a:ext cx="5234330" cy="45566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324528" y="9874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4869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3"/>
            <a:ext cx="8496944" cy="74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528" y="2587849"/>
            <a:ext cx="8496944" cy="74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31664</TotalTime>
  <Words>373</Words>
  <Application>Microsoft Office PowerPoint</Application>
  <PresentationFormat>On-screen Show (4:3)</PresentationFormat>
  <Paragraphs>117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Theme1</vt:lpstr>
      <vt:lpstr>Drawing and Using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2789</cp:revision>
  <cp:lastPrinted>2019-03-09T08:19:56Z</cp:lastPrinted>
  <dcterms:created xsi:type="dcterms:W3CDTF">2014-02-21T20:01:10Z</dcterms:created>
  <dcterms:modified xsi:type="dcterms:W3CDTF">2020-11-10T15:21:07Z</dcterms:modified>
</cp:coreProperties>
</file>