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5422" autoAdjust="0"/>
  </p:normalViewPr>
  <p:slideViewPr>
    <p:cSldViewPr>
      <p:cViewPr varScale="1">
        <p:scale>
          <a:sx n="110" d="100"/>
          <a:sy n="110" d="100"/>
        </p:scale>
        <p:origin x="18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5.xml"/><Relationship Id="rId3" Type="http://schemas.openxmlformats.org/officeDocument/2006/relationships/slide" Target="slide2.xml"/><Relationship Id="rId7" Type="http://schemas.openxmlformats.org/officeDocument/2006/relationships/slide" Target="slide11.xml"/><Relationship Id="rId12" Type="http://schemas.openxmlformats.org/officeDocument/2006/relationships/slide" Target="slide23.xml"/><Relationship Id="rId2" Type="http://schemas.openxmlformats.org/officeDocument/2006/relationships/slide" Target="slide1.xml"/><Relationship Id="rId16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21.xml"/><Relationship Id="rId5" Type="http://schemas.openxmlformats.org/officeDocument/2006/relationships/slide" Target="slide6.xml"/><Relationship Id="rId15" Type="http://schemas.openxmlformats.org/officeDocument/2006/relationships/slide" Target="slide29.xml"/><Relationship Id="rId10" Type="http://schemas.openxmlformats.org/officeDocument/2006/relationships/slide" Target="slide18.xml"/><Relationship Id="rId4" Type="http://schemas.openxmlformats.org/officeDocument/2006/relationships/slide" Target="slide4.xml"/><Relationship Id="rId9" Type="http://schemas.openxmlformats.org/officeDocument/2006/relationships/slide" Target="slide16.xml"/><Relationship Id="rId14" Type="http://schemas.openxmlformats.org/officeDocument/2006/relationships/slide" Target="slide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slide" Target="slide11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.xml"/><Relationship Id="rId4" Type="http://schemas.openxmlformats.org/officeDocument/2006/relationships/image" Target="../media/image3.png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slide" Target="slide23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3.png"/><Relationship Id="rId4" Type="http://schemas.openxmlformats.org/officeDocument/2006/relationships/slide" Target="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3.png"/><Relationship Id="rId4" Type="http://schemas.openxmlformats.org/officeDocument/2006/relationships/slide" Target="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3.png"/><Relationship Id="rId4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1.xml"/><Relationship Id="rId4" Type="http://schemas.openxmlformats.org/officeDocument/2006/relationships/slide" Target="slid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37" name="Rectangle 36">
            <a:hlinkClick r:id="rId3" action="ppaction://hlinksldjump"/>
          </p:cNvPr>
          <p:cNvSpPr/>
          <p:nvPr/>
        </p:nvSpPr>
        <p:spPr>
          <a:xfrm>
            <a:off x="3275856" y="2132912"/>
            <a:ext cx="1152000" cy="504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232" y="6524623"/>
            <a:ext cx="3050608" cy="2971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Comic Sans MS" panose="030F0702030302020204" pitchFamily="66" charset="0"/>
              </a:rPr>
              <a:t>Recognising shapes of graphs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1232" y="6165304"/>
            <a:ext cx="1178400" cy="29717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latin typeface="Comic Sans MS" panose="030F0702030302020204" pitchFamily="66" charset="0"/>
              </a:rPr>
              <a:t>Circles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3272408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3275856" y="32850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6" action="ppaction://hlinksldjump"/>
          </p:cNvPr>
          <p:cNvSpPr/>
          <p:nvPr/>
        </p:nvSpPr>
        <p:spPr>
          <a:xfrm>
            <a:off x="3275856" y="3861048"/>
            <a:ext cx="1152000" cy="504000"/>
          </a:xfrm>
          <a:prstGeom prst="rect">
            <a:avLst/>
          </a:prstGeom>
          <a:gradFill flip="none" rotWithShape="1">
            <a:gsLst>
              <a:gs pos="50000">
                <a:schemeClr val="accent6"/>
              </a:gs>
              <a:gs pos="0">
                <a:srgbClr val="FFC000"/>
              </a:gs>
              <a:gs pos="100000">
                <a:schemeClr val="accent2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7" action="ppaction://hlinksldjump"/>
          </p:cNvPr>
          <p:cNvSpPr/>
          <p:nvPr/>
        </p:nvSpPr>
        <p:spPr>
          <a:xfrm>
            <a:off x="3275856" y="4437168"/>
            <a:ext cx="1152000" cy="504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8" action="ppaction://hlinksldjump"/>
          </p:cNvPr>
          <p:cNvSpPr/>
          <p:nvPr/>
        </p:nvSpPr>
        <p:spPr>
          <a:xfrm>
            <a:off x="4499992" y="2132856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9" action="ppaction://hlinksldjump"/>
          </p:cNvPr>
          <p:cNvSpPr/>
          <p:nvPr/>
        </p:nvSpPr>
        <p:spPr>
          <a:xfrm>
            <a:off x="4499992" y="2708976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10" action="ppaction://hlinksldjump"/>
          </p:cNvPr>
          <p:cNvSpPr/>
          <p:nvPr/>
        </p:nvSpPr>
        <p:spPr>
          <a:xfrm>
            <a:off x="4499992" y="32850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11" action="ppaction://hlinksldjump"/>
          </p:cNvPr>
          <p:cNvSpPr/>
          <p:nvPr/>
        </p:nvSpPr>
        <p:spPr>
          <a:xfrm>
            <a:off x="4499992" y="3861104"/>
            <a:ext cx="1152000" cy="504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7030A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12" action="ppaction://hlinksldjump"/>
          </p:cNvPr>
          <p:cNvSpPr/>
          <p:nvPr/>
        </p:nvSpPr>
        <p:spPr>
          <a:xfrm>
            <a:off x="4499992" y="443711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13" action="ppaction://hlinksldjump"/>
          </p:cNvPr>
          <p:cNvSpPr/>
          <p:nvPr/>
        </p:nvSpPr>
        <p:spPr>
          <a:xfrm>
            <a:off x="5724256" y="2420888"/>
            <a:ext cx="1152000" cy="504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hlinkClick r:id="rId14" action="ppaction://hlinksldjump"/>
          </p:cNvPr>
          <p:cNvSpPr/>
          <p:nvPr/>
        </p:nvSpPr>
        <p:spPr>
          <a:xfrm>
            <a:off x="5724128" y="299700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15" action="ppaction://hlinksldjump"/>
          </p:cNvPr>
          <p:cNvSpPr/>
          <p:nvPr/>
        </p:nvSpPr>
        <p:spPr>
          <a:xfrm>
            <a:off x="5724128" y="3573072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8" name="Rectangle 37">
            <a:hlinkClick r:id="rId16" action="ppaction://hlinksldjump"/>
          </p:cNvPr>
          <p:cNvSpPr/>
          <p:nvPr/>
        </p:nvSpPr>
        <p:spPr>
          <a:xfrm>
            <a:off x="5724128" y="4149136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1232" y="5805985"/>
            <a:ext cx="2304256" cy="29717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latin typeface="Comic Sans MS" panose="030F0702030302020204" pitchFamily="66" charset="0"/>
              </a:rPr>
              <a:t>Intercepts and roots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55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92696"/>
            <a:ext cx="7920880" cy="4629656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11559" y="692696"/>
            <a:ext cx="7920881" cy="4629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2017 2</a:t>
            </a:r>
            <a:r>
              <a:rPr lang="en-GB" sz="1400" b="1" dirty="0" smtClean="0">
                <a:latin typeface="Comic Sans MS" panose="030F0702030302020204" pitchFamily="66" charset="0"/>
              </a:rPr>
              <a:t>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3" idx="3"/>
            <a:endCxn id="18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22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0296" y="476672"/>
            <a:ext cx="6343408" cy="552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0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04665"/>
            <a:ext cx="7776864" cy="5744924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83568" y="404664"/>
            <a:ext cx="7776864" cy="5744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4" idx="3"/>
            <a:endCxn id="17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2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421464"/>
            <a:ext cx="5328592" cy="124320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704" y="1634176"/>
            <a:ext cx="5328592" cy="3811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7704" y="5445224"/>
            <a:ext cx="5328592" cy="3617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7705" y="5805264"/>
            <a:ext cx="5328590" cy="470952"/>
          </a:xfrm>
          <a:prstGeom prst="rect">
            <a:avLst/>
          </a:prstGeom>
        </p:spPr>
      </p:pic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6" name="Rectangle 25">
            <a:hlinkClick r:id="rId9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2" idx="3"/>
            <a:endCxn id="26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7704" y="6276216"/>
            <a:ext cx="5328592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9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08" y="404664"/>
            <a:ext cx="6595516" cy="629133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92908" y="404663"/>
            <a:ext cx="6595516" cy="1656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2908" y="2060848"/>
            <a:ext cx="65955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2908" y="2780928"/>
            <a:ext cx="6595516" cy="3915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9" idx="3"/>
            <a:endCxn id="21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90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76672"/>
            <a:ext cx="7632848" cy="515713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576" y="476672"/>
            <a:ext cx="7632848" cy="5157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98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1844824"/>
            <a:ext cx="8496942" cy="1860124"/>
          </a:xfrm>
          <a:prstGeom prst="rect">
            <a:avLst/>
          </a:prstGeom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2017 2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2" idx="3"/>
            <a:endCxn id="20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71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1844824"/>
            <a:ext cx="7200798" cy="147202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971600" y="1844824"/>
            <a:ext cx="7200800" cy="1472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2017 2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82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5663686"/>
            <a:ext cx="4176465" cy="29579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2017 2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2" idx="3"/>
            <a:endCxn id="20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592" y="1095857"/>
            <a:ext cx="4176466" cy="45653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592" y="404664"/>
            <a:ext cx="4176465" cy="6910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6054" y="2492896"/>
            <a:ext cx="4032450" cy="164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5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124744"/>
            <a:ext cx="8640958" cy="335266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251521" y="1124743"/>
            <a:ext cx="8640958" cy="335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2017 2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2" idx="3"/>
            <a:endCxn id="14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871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3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772816"/>
            <a:ext cx="8496944" cy="158022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774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390" y="403134"/>
            <a:ext cx="6363220" cy="633823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390389" y="403133"/>
            <a:ext cx="6363221" cy="6338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2017 2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2" idx="3"/>
            <a:endCxn id="14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64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730" y="470503"/>
            <a:ext cx="6922540" cy="591699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2" idx="3"/>
            <a:endCxn id="20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0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060848"/>
            <a:ext cx="8640958" cy="107793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251521" y="2060847"/>
            <a:ext cx="8640958" cy="1077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10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2" idx="3"/>
            <a:endCxn id="20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1680" y="404664"/>
            <a:ext cx="5760640" cy="1419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7824" y="1844823"/>
            <a:ext cx="3093140" cy="493364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156176" y="2464587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324528" y="128722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343275" y="2457450"/>
            <a:ext cx="2505075" cy="2847975"/>
          </a:xfrm>
          <a:custGeom>
            <a:avLst/>
            <a:gdLst>
              <a:gd name="connsiteX0" fmla="*/ 0 w 2505075"/>
              <a:gd name="connsiteY0" fmla="*/ 0 h 2847975"/>
              <a:gd name="connsiteX1" fmla="*/ 371475 w 2505075"/>
              <a:gd name="connsiteY1" fmla="*/ 742950 h 2847975"/>
              <a:gd name="connsiteX2" fmla="*/ 714375 w 2505075"/>
              <a:gd name="connsiteY2" fmla="*/ 1304925 h 2847975"/>
              <a:gd name="connsiteX3" fmla="*/ 1066800 w 2505075"/>
              <a:gd name="connsiteY3" fmla="*/ 1752600 h 2847975"/>
              <a:gd name="connsiteX4" fmla="*/ 1438275 w 2505075"/>
              <a:gd name="connsiteY4" fmla="*/ 2124075 h 2847975"/>
              <a:gd name="connsiteX5" fmla="*/ 1790700 w 2505075"/>
              <a:gd name="connsiteY5" fmla="*/ 2409825 h 2847975"/>
              <a:gd name="connsiteX6" fmla="*/ 2143125 w 2505075"/>
              <a:gd name="connsiteY6" fmla="*/ 2647950 h 2847975"/>
              <a:gd name="connsiteX7" fmla="*/ 2505075 w 2505075"/>
              <a:gd name="connsiteY7" fmla="*/ 2847975 h 284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5075" h="2847975">
                <a:moveTo>
                  <a:pt x="0" y="0"/>
                </a:moveTo>
                <a:cubicBezTo>
                  <a:pt x="126206" y="262731"/>
                  <a:pt x="252412" y="525462"/>
                  <a:pt x="371475" y="742950"/>
                </a:cubicBezTo>
                <a:cubicBezTo>
                  <a:pt x="490538" y="960438"/>
                  <a:pt x="598488" y="1136650"/>
                  <a:pt x="714375" y="1304925"/>
                </a:cubicBezTo>
                <a:cubicBezTo>
                  <a:pt x="830262" y="1473200"/>
                  <a:pt x="946150" y="1616075"/>
                  <a:pt x="1066800" y="1752600"/>
                </a:cubicBezTo>
                <a:cubicBezTo>
                  <a:pt x="1187450" y="1889125"/>
                  <a:pt x="1317625" y="2014538"/>
                  <a:pt x="1438275" y="2124075"/>
                </a:cubicBezTo>
                <a:cubicBezTo>
                  <a:pt x="1558925" y="2233612"/>
                  <a:pt x="1673225" y="2322513"/>
                  <a:pt x="1790700" y="2409825"/>
                </a:cubicBezTo>
                <a:cubicBezTo>
                  <a:pt x="1908175" y="2497137"/>
                  <a:pt x="2024063" y="2574925"/>
                  <a:pt x="2143125" y="2647950"/>
                </a:cubicBezTo>
                <a:cubicBezTo>
                  <a:pt x="2262187" y="2720975"/>
                  <a:pt x="2383631" y="2784475"/>
                  <a:pt x="2505075" y="28479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7824" y="1844824"/>
            <a:ext cx="3093140" cy="493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8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948" y="423270"/>
            <a:ext cx="6390104" cy="639010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376947" y="423269"/>
            <a:ext cx="6390105" cy="6390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2" idx="3"/>
            <a:endCxn id="14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32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2" idx="3"/>
            <a:endCxn id="20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052736"/>
            <a:ext cx="8640960" cy="445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03" y="442838"/>
            <a:ext cx="6048794" cy="637053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547604" y="442837"/>
            <a:ext cx="6048794" cy="6370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22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2" idx="3"/>
            <a:endCxn id="20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7" y="1628800"/>
            <a:ext cx="8352926" cy="187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7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764704"/>
            <a:ext cx="8496942" cy="443511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323529" y="764703"/>
            <a:ext cx="8496942" cy="4435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3" idx="3"/>
            <a:endCxn id="16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51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2" idx="3"/>
            <a:endCxn id="20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753" y="404664"/>
            <a:ext cx="4464494" cy="628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4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362" y="2564904"/>
            <a:ext cx="4867275" cy="333375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2138362" y="2564904"/>
            <a:ext cx="4867275" cy="333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6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37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1484784"/>
            <a:ext cx="8496940" cy="268718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323529" y="1484784"/>
            <a:ext cx="8496942" cy="2687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68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71529"/>
            <a:ext cx="7200800" cy="591494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2" idx="3"/>
            <a:endCxn id="20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1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276874"/>
            <a:ext cx="8496942" cy="105134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323529" y="2276872"/>
            <a:ext cx="8496942" cy="10513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6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95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416" y="369582"/>
            <a:ext cx="5913168" cy="18352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416" y="2204862"/>
            <a:ext cx="5913168" cy="41764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416" y="6395700"/>
            <a:ext cx="5913168" cy="41767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4" name="Rectangle 23">
            <a:hlinkClick r:id="rId7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2017 2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363770" y="2464587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 (b)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987644" y="3512745"/>
            <a:ext cx="3548958" cy="2219869"/>
          </a:xfrm>
          <a:custGeom>
            <a:avLst/>
            <a:gdLst>
              <a:gd name="connsiteX0" fmla="*/ 0 w 3548958"/>
              <a:gd name="connsiteY0" fmla="*/ 0 h 2219869"/>
              <a:gd name="connsiteX1" fmla="*/ 724277 w 3548958"/>
              <a:gd name="connsiteY1" fmla="*/ 1439501 h 2219869"/>
              <a:gd name="connsiteX2" fmla="*/ 1412340 w 3548958"/>
              <a:gd name="connsiteY2" fmla="*/ 2136617 h 2219869"/>
              <a:gd name="connsiteX3" fmla="*/ 2136617 w 3548958"/>
              <a:gd name="connsiteY3" fmla="*/ 2127564 h 2219869"/>
              <a:gd name="connsiteX4" fmla="*/ 2824681 w 3548958"/>
              <a:gd name="connsiteY4" fmla="*/ 1421394 h 2219869"/>
              <a:gd name="connsiteX5" fmla="*/ 3548958 w 3548958"/>
              <a:gd name="connsiteY5" fmla="*/ 0 h 221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48958" h="2219869">
                <a:moveTo>
                  <a:pt x="0" y="0"/>
                </a:moveTo>
                <a:cubicBezTo>
                  <a:pt x="244443" y="541699"/>
                  <a:pt x="488887" y="1083398"/>
                  <a:pt x="724277" y="1439501"/>
                </a:cubicBezTo>
                <a:cubicBezTo>
                  <a:pt x="959667" y="1795604"/>
                  <a:pt x="1176950" y="2021940"/>
                  <a:pt x="1412340" y="2136617"/>
                </a:cubicBezTo>
                <a:cubicBezTo>
                  <a:pt x="1647730" y="2251294"/>
                  <a:pt x="1901227" y="2246768"/>
                  <a:pt x="2136617" y="2127564"/>
                </a:cubicBezTo>
                <a:cubicBezTo>
                  <a:pt x="2372007" y="2008360"/>
                  <a:pt x="2589291" y="1775988"/>
                  <a:pt x="2824681" y="1421394"/>
                </a:cubicBezTo>
                <a:cubicBezTo>
                  <a:pt x="3060071" y="1066800"/>
                  <a:pt x="3304514" y="533400"/>
                  <a:pt x="3548958" y="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9324528" y="128722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204864"/>
            <a:ext cx="5913168" cy="417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8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388939"/>
            <a:ext cx="4896544" cy="8322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309450"/>
            <a:ext cx="4896544" cy="406376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2123728" y="388938"/>
            <a:ext cx="4896544" cy="832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2017 2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19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3728" y="5477954"/>
            <a:ext cx="4896544" cy="133542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123728" y="1309450"/>
            <a:ext cx="4896544" cy="4063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23728" y="5461434"/>
            <a:ext cx="4896544" cy="1351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83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1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532" y="1266819"/>
            <a:ext cx="3290474" cy="552449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504858"/>
            <a:ext cx="4248472" cy="6918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8014" y="1340768"/>
            <a:ext cx="4410490" cy="10099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6016" y="2420888"/>
            <a:ext cx="4392488" cy="2937028"/>
          </a:xfrm>
          <a:prstGeom prst="rect">
            <a:avLst/>
          </a:prstGeom>
        </p:spPr>
      </p:pic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0" name="Rectangle 19">
            <a:hlinkClick r:id="rId9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2017 2</a:t>
            </a:r>
            <a:r>
              <a:rPr lang="en-GB" sz="1400" b="1" dirty="0" smtClean="0">
                <a:latin typeface="Comic Sans MS" panose="030F0702030302020204" pitchFamily="66" charset="0"/>
              </a:rPr>
              <a:t>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50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04664"/>
            <a:ext cx="7920880" cy="5417744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11559" y="404663"/>
            <a:ext cx="7920881" cy="5417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2017 2</a:t>
            </a:r>
            <a:r>
              <a:rPr lang="en-GB" sz="1400" b="1" dirty="0" smtClean="0">
                <a:latin typeface="Comic Sans MS" panose="030F0702030302020204" pitchFamily="66" charset="0"/>
              </a:rPr>
              <a:t>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3" idx="3"/>
            <a:endCxn id="18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59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20688"/>
            <a:ext cx="7920880" cy="4911086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11559" y="536450"/>
            <a:ext cx="7920881" cy="4995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2017 2</a:t>
            </a:r>
            <a:r>
              <a:rPr lang="en-GB" sz="1400" b="1" dirty="0" smtClean="0">
                <a:latin typeface="Comic Sans MS" panose="030F0702030302020204" pitchFamily="66" charset="0"/>
              </a:rPr>
              <a:t>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3" idx="3"/>
            <a:endCxn id="18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00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836712"/>
            <a:ext cx="8208912" cy="480355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78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31673</TotalTime>
  <Words>350</Words>
  <Application>Microsoft Office PowerPoint</Application>
  <PresentationFormat>On-screen Show (4:3)</PresentationFormat>
  <Paragraphs>119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Comic Sans MS</vt:lpstr>
      <vt:lpstr>Theme1</vt:lpstr>
      <vt:lpstr>Drawing and Using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2790</cp:revision>
  <cp:lastPrinted>2019-03-09T08:19:56Z</cp:lastPrinted>
  <dcterms:created xsi:type="dcterms:W3CDTF">2014-02-21T20:01:10Z</dcterms:created>
  <dcterms:modified xsi:type="dcterms:W3CDTF">2020-11-09T07:52:31Z</dcterms:modified>
</cp:coreProperties>
</file>