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10" Type="http://schemas.openxmlformats.org/officeDocument/2006/relationships/slide" Target="slide16.xml"/><Relationship Id="rId4" Type="http://schemas.openxmlformats.org/officeDocument/2006/relationships/slide" Target="slide4.xml"/><Relationship Id="rId9" Type="http://schemas.openxmlformats.org/officeDocument/2006/relationships/slide" Target="slide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36" name="Rectangle 35">
            <a:hlinkClick r:id="rId3" action="ppaction://hlinksldjump"/>
          </p:cNvPr>
          <p:cNvSpPr/>
          <p:nvPr/>
        </p:nvSpPr>
        <p:spPr>
          <a:xfrm>
            <a:off x="2915944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2915944" y="357301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364344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5364216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5364216" y="386104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6588352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9" action="ppaction://hlinksldjump"/>
          </p:cNvPr>
          <p:cNvSpPr/>
          <p:nvPr/>
        </p:nvSpPr>
        <p:spPr>
          <a:xfrm>
            <a:off x="6588352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10" action="ppaction://hlinksldjump"/>
          </p:cNvPr>
          <p:cNvSpPr/>
          <p:nvPr/>
        </p:nvSpPr>
        <p:spPr>
          <a:xfrm>
            <a:off x="6588352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31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052736"/>
            <a:ext cx="8496942" cy="4257428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6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895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276872"/>
            <a:ext cx="8352928" cy="616778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2276872"/>
            <a:ext cx="8352930" cy="666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2" idx="3"/>
            <a:endCxn id="14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31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68760"/>
            <a:ext cx="8640960" cy="4253732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6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57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556792"/>
            <a:ext cx="8352926" cy="2130796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1556791"/>
            <a:ext cx="8352930" cy="2130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43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39776"/>
            <a:ext cx="8352928" cy="5297536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6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65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628800"/>
            <a:ext cx="8352928" cy="2156328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1628800"/>
            <a:ext cx="8352930" cy="2156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2" idx="3"/>
            <a:endCxn id="14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90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599702"/>
            <a:ext cx="7632848" cy="5658596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6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698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276872"/>
            <a:ext cx="8352928" cy="582762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2276872"/>
            <a:ext cx="8352930" cy="582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65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80728"/>
            <a:ext cx="8496944" cy="530910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48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988840"/>
            <a:ext cx="8784974" cy="89528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1988840"/>
            <a:ext cx="8784973" cy="8952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7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91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735600"/>
            <a:ext cx="8640958" cy="334958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smtClean="0">
                <a:latin typeface="Comic Sans MS" panose="030F0702030302020204" pitchFamily="66" charset="0"/>
              </a:rPr>
              <a:t>Practice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1" y="1124744"/>
            <a:ext cx="8640958" cy="108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4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844824"/>
            <a:ext cx="8784974" cy="146906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3" y="1844824"/>
            <a:ext cx="8784973" cy="7609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smtClean="0">
                <a:latin typeface="Comic Sans MS" panose="030F0702030302020204" pitchFamily="66" charset="0"/>
              </a:rPr>
              <a:t>Practice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8" idx="3"/>
            <a:endCxn id="21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79513" y="2605754"/>
            <a:ext cx="8784973" cy="708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2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301581"/>
            <a:ext cx="4311691" cy="36395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295" y="836711"/>
            <a:ext cx="4609209" cy="4915485"/>
          </a:xfrm>
          <a:prstGeom prst="rect">
            <a:avLst/>
          </a:prstGeom>
        </p:spPr>
      </p:pic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6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41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620688"/>
            <a:ext cx="8352930" cy="510398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620687"/>
            <a:ext cx="8352930" cy="2609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5536" y="881605"/>
            <a:ext cx="8352930" cy="1827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5534" y="2708920"/>
            <a:ext cx="8352931" cy="1188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4" y="3897352"/>
            <a:ext cx="8352932" cy="11878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D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5534" y="5085183"/>
            <a:ext cx="8352932" cy="639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E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59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  <p:bldP spid="14" grpId="0" animBg="1"/>
      <p:bldP spid="15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641366"/>
            <a:ext cx="8352926" cy="1931650"/>
          </a:xfrm>
          <a:prstGeom prst="rect">
            <a:avLst/>
          </a:prstGeom>
        </p:spPr>
      </p:pic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6" idx="3"/>
            <a:endCxn id="19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6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84784"/>
            <a:ext cx="8352928" cy="160245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395536" y="1484784"/>
            <a:ext cx="8352930" cy="160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1403648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Direct &amp; Inverse Proportion</a:t>
            </a:r>
          </a:p>
        </p:txBody>
      </p:sp>
      <p:sp>
        <p:nvSpPr>
          <p:cNvPr id="27" name="Rectangle 26">
            <a:hlinkClick r:id="rId5" action="ppaction://hlinksldjump"/>
          </p:cNvPr>
          <p:cNvSpPr/>
          <p:nvPr/>
        </p:nvSpPr>
        <p:spPr>
          <a:xfrm>
            <a:off x="43559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3H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>
            <a:stCxn id="25" idx="3"/>
            <a:endCxn id="27" idx="1"/>
          </p:cNvCxnSpPr>
          <p:nvPr/>
        </p:nvCxnSpPr>
        <p:spPr>
          <a:xfrm flipV="1">
            <a:off x="3995936" y="184069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71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31693</TotalTime>
  <Words>175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Theme1</vt:lpstr>
      <vt:lpstr>Direct &amp; Inverse Proportion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2816</cp:revision>
  <cp:lastPrinted>2019-03-09T08:19:56Z</cp:lastPrinted>
  <dcterms:created xsi:type="dcterms:W3CDTF">2014-02-21T20:01:10Z</dcterms:created>
  <dcterms:modified xsi:type="dcterms:W3CDTF">2020-11-10T16:45:07Z</dcterms:modified>
</cp:coreProperties>
</file>