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22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35" name="Rectangle 34">
            <a:hlinkClick r:id="rId3" action="ppaction://hlinksldjump"/>
          </p:cNvPr>
          <p:cNvSpPr/>
          <p:nvPr/>
        </p:nvSpPr>
        <p:spPr>
          <a:xfrm>
            <a:off x="277192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76184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76056" y="299700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07605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076056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630019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630019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6300192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08" y="457618"/>
            <a:ext cx="6821488" cy="6314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15008" y="457617"/>
            <a:ext cx="6821488" cy="6314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2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60237"/>
            <a:ext cx="5918848" cy="62846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23728" y="457617"/>
            <a:ext cx="5918848" cy="628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2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352928" cy="24335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340767"/>
            <a:ext cx="8352928" cy="2433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412776"/>
            <a:ext cx="8208912" cy="28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56793"/>
            <a:ext cx="8496942" cy="30324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30" y="1556792"/>
            <a:ext cx="8496942" cy="303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0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9632" y="476672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mass of an ornament is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grams.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height of the ornament is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centimetres. </a:t>
            </a:r>
          </a:p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directly proportional to the cube of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1600 when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8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0608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Work out an equation connecting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96733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Work out the mass of an ornament of height 12 centimetres.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344816" cy="54739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04664"/>
            <a:ext cx="7344816" cy="5473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25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4664"/>
            <a:ext cx="5760640" cy="63734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1680" y="404664"/>
            <a:ext cx="5760640" cy="637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048672" cy="62926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60" y="404663"/>
            <a:ext cx="6327840" cy="63607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44560" y="404662"/>
            <a:ext cx="6327840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340768"/>
            <a:ext cx="8496942" cy="2598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15225"/>
            <a:ext cx="6192688" cy="60275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1680" y="404661"/>
            <a:ext cx="6192688" cy="603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86447"/>
            <a:ext cx="7344816" cy="2430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76672"/>
            <a:ext cx="6192688" cy="33514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04663"/>
            <a:ext cx="7344816" cy="591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4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7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17344"/>
            <a:ext cx="8496942" cy="1535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30" y="2852936"/>
            <a:ext cx="8496940" cy="5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81" y="476670"/>
            <a:ext cx="5259838" cy="61926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42080" y="476668"/>
            <a:ext cx="5259839" cy="619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52928" cy="48009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692695"/>
            <a:ext cx="8352928" cy="4800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6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9" y="402046"/>
            <a:ext cx="5616622" cy="63393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63690" y="402045"/>
            <a:ext cx="5616622" cy="6339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0808"/>
            <a:ext cx="8496942" cy="1810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81" y="404664"/>
            <a:ext cx="6105887" cy="60486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63690" y="402045"/>
            <a:ext cx="6120678" cy="605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3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7020508" cy="38499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15616" y="1484783"/>
            <a:ext cx="7020508" cy="3849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4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20888"/>
            <a:ext cx="6912768" cy="1135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15616" y="2420888"/>
            <a:ext cx="6912768" cy="113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340768"/>
            <a:ext cx="8784976" cy="25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31752</TotalTime>
  <Words>320</Words>
  <Application>Microsoft Office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Times New Roman</vt:lpstr>
      <vt:lpstr>Theme1</vt:lpstr>
      <vt:lpstr>Direct &amp; Inverse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2820</cp:revision>
  <cp:lastPrinted>2019-03-09T08:19:56Z</cp:lastPrinted>
  <dcterms:created xsi:type="dcterms:W3CDTF">2014-02-21T20:01:10Z</dcterms:created>
  <dcterms:modified xsi:type="dcterms:W3CDTF">2020-11-09T09:10:02Z</dcterms:modified>
</cp:coreProperties>
</file>