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2.xml"/><Relationship Id="rId7" Type="http://schemas.openxmlformats.org/officeDocument/2006/relationships/slide" Target="slide20.xml"/><Relationship Id="rId12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8.xml"/><Relationship Id="rId5" Type="http://schemas.openxmlformats.org/officeDocument/2006/relationships/slide" Target="slide16.xml"/><Relationship Id="rId10" Type="http://schemas.openxmlformats.org/officeDocument/2006/relationships/slide" Target="slide6.xml"/><Relationship Id="rId4" Type="http://schemas.openxmlformats.org/officeDocument/2006/relationships/slide" Target="slide14.xml"/><Relationship Id="rId9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5.png"/><Relationship Id="rId7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5279504" y="21328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Q13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208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92208" y="3284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292208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5292208" y="4437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2843936" y="21328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</a:t>
            </a:r>
            <a:r>
              <a:rPr lang="en-GB" sz="1400" b="1" dirty="0">
                <a:latin typeface="Comic Sans MS" panose="030F0702030302020204" pitchFamily="66" charset="0"/>
              </a:rPr>
              <a:t>Q13</a:t>
            </a: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2843808" y="2708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2843808" y="3284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1" action="ppaction://hlinksldjump"/>
          </p:cNvPr>
          <p:cNvSpPr/>
          <p:nvPr/>
        </p:nvSpPr>
        <p:spPr>
          <a:xfrm>
            <a:off x="2843808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2" action="ppaction://hlinksldjump"/>
          </p:cNvPr>
          <p:cNvSpPr/>
          <p:nvPr/>
        </p:nvSpPr>
        <p:spPr>
          <a:xfrm>
            <a:off x="2843808" y="4437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48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408" y="5706259"/>
            <a:ext cx="5905920" cy="1107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757458"/>
            <a:ext cx="5904656" cy="440784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672" y="414454"/>
            <a:ext cx="5904656" cy="1430370"/>
          </a:xfrm>
          <a:prstGeom prst="rect">
            <a:avLst/>
          </a:prstGeom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53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2492896"/>
            <a:ext cx="8496940" cy="103901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2492896"/>
            <a:ext cx="8496941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3529" y="3140968"/>
            <a:ext cx="8496941" cy="390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78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429000"/>
            <a:ext cx="7200800" cy="334691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Q13</a:t>
            </a: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476672"/>
            <a:ext cx="7200800" cy="380688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832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62087"/>
            <a:ext cx="8784974" cy="160086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79512" y="2873750"/>
            <a:ext cx="8784976" cy="699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9512" y="1962088"/>
            <a:ext cx="8784976" cy="911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Q13</a:t>
            </a: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19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84328"/>
            <a:ext cx="8496944" cy="52133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732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43308"/>
            <a:ext cx="8784976" cy="13416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1916832"/>
            <a:ext cx="878497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21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478985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1052736"/>
            <a:ext cx="8640958" cy="186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8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784976" cy="267640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1340767"/>
            <a:ext cx="8784976" cy="2676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8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69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40770"/>
            <a:ext cx="8496944" cy="45726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04762"/>
            <a:ext cx="8496944" cy="19921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2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060848"/>
            <a:ext cx="8784974" cy="12263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2060848"/>
            <a:ext cx="8784976" cy="1226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18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79448"/>
            <a:ext cx="8496944" cy="46179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496944" cy="157081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</a:t>
            </a:r>
            <a:r>
              <a:rPr lang="en-GB" sz="1400" b="1" dirty="0">
                <a:latin typeface="Comic Sans MS" panose="030F0702030302020204" pitchFamily="66" charset="0"/>
              </a:rPr>
              <a:t>Q13</a:t>
            </a: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9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504498"/>
            <a:ext cx="8640958" cy="41648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178934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208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345144"/>
            <a:ext cx="6480720" cy="2676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692696"/>
            <a:ext cx="8784974" cy="245113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692695"/>
            <a:ext cx="8784976" cy="2451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331640" y="3345144"/>
            <a:ext cx="6480720" cy="267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3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88840"/>
            <a:ext cx="8784974" cy="8189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1988840"/>
            <a:ext cx="8784976" cy="818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</a:t>
            </a:r>
            <a:r>
              <a:rPr lang="en-GB" sz="1400" b="1" dirty="0">
                <a:latin typeface="Comic Sans MS" panose="030F0702030302020204" pitchFamily="66" charset="0"/>
              </a:rPr>
              <a:t>Q13</a:t>
            </a: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57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41170"/>
            <a:ext cx="8640960" cy="46281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052736"/>
            <a:ext cx="8640960" cy="132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1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32856"/>
            <a:ext cx="8784976" cy="72914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2132855"/>
            <a:ext cx="8784976" cy="729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8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16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052736"/>
            <a:ext cx="8640960" cy="422358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432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32856"/>
            <a:ext cx="8784976" cy="78692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2132855"/>
            <a:ext cx="8784976" cy="786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30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1052736"/>
            <a:ext cx="8784976" cy="429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2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35864"/>
            <a:ext cx="8784976" cy="61707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2235863"/>
            <a:ext cx="8784976" cy="617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8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19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31676</TotalTime>
  <Words>227</Words>
  <Application>Microsoft Office PowerPoint</Application>
  <PresentationFormat>On-screen Show (4:3)</PresentationFormat>
  <Paragraphs>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Theme1</vt:lpstr>
      <vt:lpstr>Direct &amp; Inverse Proportion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2817</cp:revision>
  <cp:lastPrinted>2019-03-09T08:19:56Z</cp:lastPrinted>
  <dcterms:created xsi:type="dcterms:W3CDTF">2014-02-21T20:01:10Z</dcterms:created>
  <dcterms:modified xsi:type="dcterms:W3CDTF">2020-11-10T15:33:12Z</dcterms:modified>
</cp:coreProperties>
</file>