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0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22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4.xml"/><Relationship Id="rId7" Type="http://schemas.openxmlformats.org/officeDocument/2006/relationships/slide" Target="slide29.xml"/><Relationship Id="rId12" Type="http://schemas.openxmlformats.org/officeDocument/2006/relationships/slide" Target="slide4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40.xml"/><Relationship Id="rId5" Type="http://schemas.openxmlformats.org/officeDocument/2006/relationships/slide" Target="slide3.xml"/><Relationship Id="rId10" Type="http://schemas.openxmlformats.org/officeDocument/2006/relationships/slide" Target="slide37.xml"/><Relationship Id="rId4" Type="http://schemas.openxmlformats.org/officeDocument/2006/relationships/slide" Target="slide1.xml"/><Relationship Id="rId9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slide" Target="slide47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59.xml"/><Relationship Id="rId5" Type="http://schemas.openxmlformats.org/officeDocument/2006/relationships/slide" Target="slide2.xml"/><Relationship Id="rId10" Type="http://schemas.openxmlformats.org/officeDocument/2006/relationships/slide" Target="slide57.xml"/><Relationship Id="rId4" Type="http://schemas.openxmlformats.org/officeDocument/2006/relationships/slide" Target="slide1.xml"/><Relationship Id="rId9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7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9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5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27950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Q13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29220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9220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29220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5292208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2843936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2843808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284380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284380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2843808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052736"/>
            <a:ext cx="8784976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35864"/>
            <a:ext cx="8784976" cy="6170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235863"/>
            <a:ext cx="8784976" cy="6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7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8" y="5706259"/>
            <a:ext cx="5905920" cy="1107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57458"/>
            <a:ext cx="5904656" cy="44078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414454"/>
            <a:ext cx="5904656" cy="1430370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492896"/>
            <a:ext cx="8496940" cy="10390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492896"/>
            <a:ext cx="849694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9" y="3140968"/>
            <a:ext cx="8496941" cy="390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3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429000"/>
            <a:ext cx="7200800" cy="33469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Q13</a:t>
            </a: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476672"/>
            <a:ext cx="7200800" cy="380688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64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62087"/>
            <a:ext cx="8784974" cy="16008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873750"/>
            <a:ext cx="8784976" cy="699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1962088"/>
            <a:ext cx="8784976" cy="91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Q13</a:t>
            </a: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84328"/>
            <a:ext cx="8496944" cy="52133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32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43308"/>
            <a:ext cx="8784976" cy="13416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16832"/>
            <a:ext cx="87849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47898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8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6764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340767"/>
            <a:ext cx="8784976" cy="267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35" name="Rectangle 34">
            <a:hlinkClick r:id="rId3" action="ppaction://hlinksldjump"/>
          </p:cNvPr>
          <p:cNvSpPr/>
          <p:nvPr/>
        </p:nvSpPr>
        <p:spPr>
          <a:xfrm>
            <a:off x="277192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076184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076056" y="299700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07605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076056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630019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630019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6300192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40770"/>
            <a:ext cx="8496944" cy="45726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4762"/>
            <a:ext cx="8496944" cy="1992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2263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060848"/>
            <a:ext cx="8784976" cy="122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04498"/>
            <a:ext cx="8640958" cy="4164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17893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61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45144"/>
            <a:ext cx="6480720" cy="267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692696"/>
            <a:ext cx="8784974" cy="24511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692695"/>
            <a:ext cx="8784976" cy="2451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31640" y="3345144"/>
            <a:ext cx="6480720" cy="267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340768"/>
            <a:ext cx="8496942" cy="2598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9" y="402046"/>
            <a:ext cx="5616622" cy="63393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63690" y="402045"/>
            <a:ext cx="5616622" cy="6339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0808"/>
            <a:ext cx="8496942" cy="1810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81" y="404664"/>
            <a:ext cx="6105887" cy="60486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63690" y="402045"/>
            <a:ext cx="6120678" cy="605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6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7020508" cy="38499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15616" y="1484783"/>
            <a:ext cx="7020508" cy="3849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0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4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2915944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915944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5364344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5364216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5364216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6588352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6588352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6588352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20888"/>
            <a:ext cx="6912768" cy="1135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15616" y="2420888"/>
            <a:ext cx="6912768" cy="113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340768"/>
            <a:ext cx="8784976" cy="25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08" y="457618"/>
            <a:ext cx="6821488" cy="6314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15008" y="457617"/>
            <a:ext cx="6821488" cy="6314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60237"/>
            <a:ext cx="5918848" cy="62846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23728" y="457617"/>
            <a:ext cx="5918848" cy="628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5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352928" cy="24335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340767"/>
            <a:ext cx="8352928" cy="2433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412776"/>
            <a:ext cx="8208912" cy="28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56793"/>
            <a:ext cx="8496942" cy="30324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30" y="1556792"/>
            <a:ext cx="8496942" cy="303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9632" y="476672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mass of an ornament is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grams.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height of the ornament is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centimetres. </a:t>
            </a:r>
          </a:p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directly proportional to the cube of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1600 when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8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0608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Work out an equation connecting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96733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Work out the mass of an ornament of height 12 centimetres.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344816" cy="54739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04664"/>
            <a:ext cx="7344816" cy="5473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4664"/>
            <a:ext cx="5760640" cy="63734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1680" y="404664"/>
            <a:ext cx="5760640" cy="637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0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79448"/>
            <a:ext cx="8496944" cy="4617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5708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048672" cy="62926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60" y="404663"/>
            <a:ext cx="6327840" cy="63607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44560" y="404662"/>
            <a:ext cx="6327840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7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15225"/>
            <a:ext cx="6192688" cy="60275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91680" y="404661"/>
            <a:ext cx="6192688" cy="603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86447"/>
            <a:ext cx="7344816" cy="2430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76672"/>
            <a:ext cx="6192688" cy="33514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2" y="404663"/>
            <a:ext cx="7344816" cy="591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4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17344"/>
            <a:ext cx="8496942" cy="1535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30" y="2852936"/>
            <a:ext cx="8496940" cy="5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81" y="476670"/>
            <a:ext cx="5259838" cy="61926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42080" y="476668"/>
            <a:ext cx="5259839" cy="619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52928" cy="48009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692695"/>
            <a:ext cx="8352928" cy="4800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6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53091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8952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88840"/>
            <a:ext cx="8784973" cy="895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35600"/>
            <a:ext cx="8640958" cy="3349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latin typeface="Comic Sans MS" panose="030F0702030302020204" pitchFamily="66" charset="0"/>
              </a:rPr>
              <a:t>Practice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24744"/>
            <a:ext cx="8640958" cy="10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8189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88840"/>
            <a:ext cx="8784976" cy="818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469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3" cy="760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latin typeface="Comic Sans MS" panose="030F0702030302020204" pitchFamily="66" charset="0"/>
              </a:rPr>
              <a:t>Practice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2605754"/>
            <a:ext cx="8784973" cy="708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01581"/>
            <a:ext cx="4311691" cy="3639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295" y="836711"/>
            <a:ext cx="4609209" cy="4915485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620688"/>
            <a:ext cx="8352930" cy="510398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620687"/>
            <a:ext cx="8352930" cy="260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881605"/>
            <a:ext cx="8352930" cy="18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4" y="2708920"/>
            <a:ext cx="8352931" cy="1188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4" y="3897352"/>
            <a:ext cx="8352932" cy="118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4" y="5085183"/>
            <a:ext cx="8352932" cy="639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14" grpId="0" animBg="1"/>
      <p:bldP spid="15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641366"/>
            <a:ext cx="8352926" cy="19316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160245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352930" cy="160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2736"/>
            <a:ext cx="8496942" cy="425742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8352928" cy="61677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276872"/>
            <a:ext cx="8352930" cy="66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960" cy="425373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556792"/>
            <a:ext cx="8352926" cy="21307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556791"/>
            <a:ext cx="8352930" cy="2130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39776"/>
            <a:ext cx="8352928" cy="52975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41170"/>
            <a:ext cx="8640960" cy="46281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13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15632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8800"/>
            <a:ext cx="8352930" cy="215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99702"/>
            <a:ext cx="7632848" cy="56585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8352928" cy="58276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276872"/>
            <a:ext cx="8352930" cy="58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7291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132855"/>
            <a:ext cx="8784976" cy="729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422358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26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7869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2132855"/>
            <a:ext cx="8784976" cy="786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403648" y="35483"/>
            <a:ext cx="259228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Direct &amp; Inverse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731</Words>
  <Application>Microsoft Office PowerPoint</Application>
  <PresentationFormat>On-screen Show (4:3)</PresentationFormat>
  <Paragraphs>235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Comic Sans MS</vt:lpstr>
      <vt:lpstr>Times New Roman</vt:lpstr>
      <vt:lpstr>Theme1</vt:lpstr>
      <vt:lpstr>Direct &amp; Inverse Proportion</vt:lpstr>
      <vt:lpstr>Direct &amp; Inverse Proportion</vt:lpstr>
      <vt:lpstr>Direct &amp; Inverse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2021-08-21T12:26:06Z</dcterms:modified>
</cp:coreProperties>
</file>