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slides/slide101.xml" ContentType="application/vnd.openxmlformats-officedocument.presentationml.slide+xml"/>
  <Override PartName="/ppt/slides/slide102.xml" ContentType="application/vnd.openxmlformats-officedocument.presentationml.slide+xml"/>
  <Override PartName="/ppt/slides/slide103.xml" ContentType="application/vnd.openxmlformats-officedocument.presentationml.slide+xml"/>
  <Override PartName="/ppt/slides/slide104.xml" ContentType="application/vnd.openxmlformats-officedocument.presentationml.slide+xml"/>
  <Override PartName="/ppt/slides/slide105.xml" ContentType="application/vnd.openxmlformats-officedocument.presentationml.slide+xml"/>
  <Override PartName="/ppt/slides/slide10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notesMasterIdLst>
    <p:notesMasterId r:id="rId108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  <p:sldId id="294" r:id="rId40"/>
    <p:sldId id="295" r:id="rId41"/>
    <p:sldId id="296" r:id="rId42"/>
    <p:sldId id="297" r:id="rId43"/>
    <p:sldId id="298" r:id="rId44"/>
    <p:sldId id="299" r:id="rId45"/>
    <p:sldId id="300" r:id="rId46"/>
    <p:sldId id="301" r:id="rId47"/>
    <p:sldId id="302" r:id="rId48"/>
    <p:sldId id="303" r:id="rId49"/>
    <p:sldId id="304" r:id="rId50"/>
    <p:sldId id="305" r:id="rId51"/>
    <p:sldId id="306" r:id="rId52"/>
    <p:sldId id="307" r:id="rId53"/>
    <p:sldId id="308" r:id="rId54"/>
    <p:sldId id="309" r:id="rId55"/>
    <p:sldId id="310" r:id="rId56"/>
    <p:sldId id="311" r:id="rId57"/>
    <p:sldId id="312" r:id="rId58"/>
    <p:sldId id="313" r:id="rId59"/>
    <p:sldId id="314" r:id="rId60"/>
    <p:sldId id="315" r:id="rId61"/>
    <p:sldId id="316" r:id="rId62"/>
    <p:sldId id="317" r:id="rId63"/>
    <p:sldId id="318" r:id="rId64"/>
    <p:sldId id="319" r:id="rId65"/>
    <p:sldId id="320" r:id="rId66"/>
    <p:sldId id="321" r:id="rId67"/>
    <p:sldId id="322" r:id="rId68"/>
    <p:sldId id="323" r:id="rId69"/>
    <p:sldId id="324" r:id="rId70"/>
    <p:sldId id="325" r:id="rId71"/>
    <p:sldId id="326" r:id="rId72"/>
    <p:sldId id="327" r:id="rId73"/>
    <p:sldId id="328" r:id="rId74"/>
    <p:sldId id="329" r:id="rId75"/>
    <p:sldId id="330" r:id="rId76"/>
    <p:sldId id="331" r:id="rId77"/>
    <p:sldId id="332" r:id="rId78"/>
    <p:sldId id="333" r:id="rId79"/>
    <p:sldId id="334" r:id="rId80"/>
    <p:sldId id="335" r:id="rId81"/>
    <p:sldId id="336" r:id="rId82"/>
    <p:sldId id="337" r:id="rId83"/>
    <p:sldId id="338" r:id="rId84"/>
    <p:sldId id="339" r:id="rId85"/>
    <p:sldId id="340" r:id="rId86"/>
    <p:sldId id="341" r:id="rId87"/>
    <p:sldId id="342" r:id="rId88"/>
    <p:sldId id="343" r:id="rId89"/>
    <p:sldId id="344" r:id="rId90"/>
    <p:sldId id="345" r:id="rId91"/>
    <p:sldId id="346" r:id="rId92"/>
    <p:sldId id="347" r:id="rId93"/>
    <p:sldId id="348" r:id="rId94"/>
    <p:sldId id="349" r:id="rId95"/>
    <p:sldId id="350" r:id="rId96"/>
    <p:sldId id="351" r:id="rId97"/>
    <p:sldId id="352" r:id="rId98"/>
    <p:sldId id="353" r:id="rId99"/>
    <p:sldId id="354" r:id="rId100"/>
    <p:sldId id="355" r:id="rId101"/>
    <p:sldId id="356" r:id="rId102"/>
    <p:sldId id="357" r:id="rId103"/>
    <p:sldId id="358" r:id="rId104"/>
    <p:sldId id="359" r:id="rId105"/>
    <p:sldId id="360" r:id="rId106"/>
    <p:sldId id="361" r:id="rId10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2108" autoAdjust="0"/>
    <p:restoredTop sz="96433" autoAdjust="0"/>
  </p:normalViewPr>
  <p:slideViewPr>
    <p:cSldViewPr>
      <p:cViewPr>
        <p:scale>
          <a:sx n="100" d="100"/>
          <a:sy n="100" d="100"/>
        </p:scale>
        <p:origin x="2118" y="42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112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07" Type="http://schemas.openxmlformats.org/officeDocument/2006/relationships/slide" Target="slides/slide106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87" Type="http://schemas.openxmlformats.org/officeDocument/2006/relationships/slide" Target="slides/slide86.xml"/><Relationship Id="rId102" Type="http://schemas.openxmlformats.org/officeDocument/2006/relationships/slide" Target="slides/slide101.xml"/><Relationship Id="rId110" Type="http://schemas.openxmlformats.org/officeDocument/2006/relationships/viewProps" Target="viewProps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90" Type="http://schemas.openxmlformats.org/officeDocument/2006/relationships/slide" Target="slides/slide89.xml"/><Relationship Id="rId95" Type="http://schemas.openxmlformats.org/officeDocument/2006/relationships/slide" Target="slides/slide94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100" Type="http://schemas.openxmlformats.org/officeDocument/2006/relationships/slide" Target="slides/slide99.xml"/><Relationship Id="rId105" Type="http://schemas.openxmlformats.org/officeDocument/2006/relationships/slide" Target="slides/slide104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93" Type="http://schemas.openxmlformats.org/officeDocument/2006/relationships/slide" Target="slides/slide92.xml"/><Relationship Id="rId98" Type="http://schemas.openxmlformats.org/officeDocument/2006/relationships/slide" Target="slides/slide9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103" Type="http://schemas.openxmlformats.org/officeDocument/2006/relationships/slide" Target="slides/slide102.xml"/><Relationship Id="rId108" Type="http://schemas.openxmlformats.org/officeDocument/2006/relationships/notesMaster" Target="notesMasters/notesMaster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91" Type="http://schemas.openxmlformats.org/officeDocument/2006/relationships/slide" Target="slides/slide90.xml"/><Relationship Id="rId96" Type="http://schemas.openxmlformats.org/officeDocument/2006/relationships/slide" Target="slides/slide95.xml"/><Relationship Id="rId11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6" Type="http://schemas.openxmlformats.org/officeDocument/2006/relationships/slide" Target="slides/slide105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slide" Target="slides/slide93.xml"/><Relationship Id="rId99" Type="http://schemas.openxmlformats.org/officeDocument/2006/relationships/slide" Target="slides/slide98.xml"/><Relationship Id="rId101" Type="http://schemas.openxmlformats.org/officeDocument/2006/relationships/slide" Target="slides/slide10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109" Type="http://schemas.openxmlformats.org/officeDocument/2006/relationships/presProps" Target="presProps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slide" Target="slides/slide96.xml"/><Relationship Id="rId104" Type="http://schemas.openxmlformats.org/officeDocument/2006/relationships/slide" Target="slides/slide103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0A17AE8-83E6-405B-81E3-C37DE9F43D96}" type="datetimeFigureOut">
              <a:rPr lang="en-GB" smtClean="0"/>
              <a:t>06/11/2020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154CD7A-036B-40C1-AAF2-CA34DE743A2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1891992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7CDFEB-5B8F-413C-A280-B5C2B678AABD}" type="slidenum">
              <a:rPr lang="en-GB" smtClean="0"/>
              <a:pPr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0018716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5B8CC-DC71-439A-A391-06ABDC93A033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187181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5DA498-665A-44B3-B930-DBEAEFF5CD39}" type="datetimeFigureOut">
              <a:rPr lang="en-GB" smtClean="0"/>
              <a:pPr/>
              <a:t>06/11/2020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5B8CC-DC71-439A-A391-06ABDC93A033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73185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5DA498-665A-44B3-B930-DBEAEFF5CD39}" type="datetimeFigureOut">
              <a:rPr lang="en-GB" smtClean="0"/>
              <a:pPr/>
              <a:t>06/11/2020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5B8CC-DC71-439A-A391-06ABDC93A033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760285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5DA498-665A-44B3-B930-DBEAEFF5CD39}" type="datetimeFigureOut">
              <a:rPr lang="en-GB" smtClean="0"/>
              <a:pPr/>
              <a:t>06/11/2020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5B8CC-DC71-439A-A391-06ABDC93A033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885109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5DA498-665A-44B3-B930-DBEAEFF5CD39}" type="datetimeFigureOut">
              <a:rPr lang="en-GB" smtClean="0"/>
              <a:pPr/>
              <a:t>06/11/2020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5B8CC-DC71-439A-A391-06ABDC93A033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574344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5DA498-665A-44B3-B930-DBEAEFF5CD39}" type="datetimeFigureOut">
              <a:rPr lang="en-GB" smtClean="0"/>
              <a:pPr/>
              <a:t>06/11/2020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5B8CC-DC71-439A-A391-06ABDC93A033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592860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5DA498-665A-44B3-B930-DBEAEFF5CD39}" type="datetimeFigureOut">
              <a:rPr lang="en-GB" smtClean="0"/>
              <a:pPr/>
              <a:t>06/11/2020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5B8CC-DC71-439A-A391-06ABDC93A033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770236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5DA498-665A-44B3-B930-DBEAEFF5CD39}" type="datetimeFigureOut">
              <a:rPr lang="en-GB" smtClean="0"/>
              <a:pPr/>
              <a:t>06/11/2020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5B8CC-DC71-439A-A391-06ABDC93A033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645250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5DA498-665A-44B3-B930-DBEAEFF5CD39}" type="datetimeFigureOut">
              <a:rPr lang="en-GB" smtClean="0"/>
              <a:pPr/>
              <a:t>06/11/2020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5B8CC-DC71-439A-A391-06ABDC93A033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315167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5DA498-665A-44B3-B930-DBEAEFF5CD39}" type="datetimeFigureOut">
              <a:rPr lang="en-GB" smtClean="0"/>
              <a:pPr/>
              <a:t>06/11/2020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5B8CC-DC71-439A-A391-06ABDC93A033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09247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 smtClean="0"/>
              <a:t>Click icon to add picture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5DA498-665A-44B3-B930-DBEAEFF5CD39}" type="datetimeFigureOut">
              <a:rPr lang="en-GB" smtClean="0"/>
              <a:pPr/>
              <a:t>06/11/2020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5B8CC-DC71-439A-A391-06ABDC93A033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880858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4716016" y="-127601"/>
            <a:ext cx="4372736" cy="71558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4050" b="1" i="1" dirty="0" smtClean="0">
                <a:solidFill>
                  <a:schemeClr val="tx2">
                    <a:lumMod val="60000"/>
                    <a:lumOff val="40000"/>
                    <a:alpha val="35000"/>
                  </a:schemeClr>
                </a:solidFill>
              </a:rPr>
              <a:t>@westiesworkshop</a:t>
            </a:r>
            <a:endParaRPr lang="en-GB" sz="4050" b="1" i="1" dirty="0">
              <a:solidFill>
                <a:schemeClr val="tx2">
                  <a:lumMod val="60000"/>
                  <a:lumOff val="40000"/>
                  <a:alpha val="35000"/>
                </a:schemeClr>
              </a:solidFill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5DA498-665A-44B3-B930-DBEAEFF5CD39}" type="datetimeFigureOut">
              <a:rPr lang="en-GB" smtClean="0"/>
              <a:pPr/>
              <a:t>06/11/2020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235B8CC-DC71-439A-A391-06ABDC93A033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118100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/>
      </p:par>
    </p:tnLst>
  </p:timing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slide" Target="slide10.xml"/><Relationship Id="rId3" Type="http://schemas.openxmlformats.org/officeDocument/2006/relationships/slide" Target="slide1.xml"/><Relationship Id="rId7" Type="http://schemas.openxmlformats.org/officeDocument/2006/relationships/slide" Target="slide8.xml"/><Relationship Id="rId12" Type="http://schemas.openxmlformats.org/officeDocument/2006/relationships/slide" Target="slide16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slide" Target="slide6.xml"/><Relationship Id="rId11" Type="http://schemas.openxmlformats.org/officeDocument/2006/relationships/slide" Target="slide14.xml"/><Relationship Id="rId5" Type="http://schemas.openxmlformats.org/officeDocument/2006/relationships/slide" Target="slide4.xml"/><Relationship Id="rId10" Type="http://schemas.openxmlformats.org/officeDocument/2006/relationships/slide" Target="slide18.xml"/><Relationship Id="rId4" Type="http://schemas.openxmlformats.org/officeDocument/2006/relationships/slide" Target="slide2.xml"/><Relationship Id="rId9" Type="http://schemas.openxmlformats.org/officeDocument/2006/relationships/slide" Target="slide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7" Type="http://schemas.openxmlformats.org/officeDocument/2006/relationships/image" Target="../media/image18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6" Type="http://schemas.openxmlformats.org/officeDocument/2006/relationships/slide" Target="slide10.xml"/><Relationship Id="rId5" Type="http://schemas.openxmlformats.org/officeDocument/2006/relationships/slide" Target="slide1.xml"/><Relationship Id="rId4" Type="http://schemas.openxmlformats.org/officeDocument/2006/relationships/image" Target="../media/image3.png"/></Relationships>
</file>

<file path=ppt/slides/_rels/slide10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03.png"/><Relationship Id="rId1" Type="http://schemas.openxmlformats.org/officeDocument/2006/relationships/slideLayout" Target="../slideLayouts/slideLayout2.xml"/><Relationship Id="rId5" Type="http://schemas.openxmlformats.org/officeDocument/2006/relationships/slide" Target="slide99.xml"/><Relationship Id="rId4" Type="http://schemas.openxmlformats.org/officeDocument/2006/relationships/slide" Target="slide18.xml"/></Relationships>
</file>

<file path=ppt/slides/_rels/slide10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5.png"/><Relationship Id="rId7" Type="http://schemas.openxmlformats.org/officeDocument/2006/relationships/slide" Target="slide101.xml"/><Relationship Id="rId2" Type="http://schemas.openxmlformats.org/officeDocument/2006/relationships/image" Target="../media/image204.png"/><Relationship Id="rId1" Type="http://schemas.openxmlformats.org/officeDocument/2006/relationships/slideLayout" Target="../slideLayouts/slideLayout2.xml"/><Relationship Id="rId6" Type="http://schemas.openxmlformats.org/officeDocument/2006/relationships/slide" Target="slide18.xml"/><Relationship Id="rId5" Type="http://schemas.openxmlformats.org/officeDocument/2006/relationships/image" Target="../media/image3.png"/><Relationship Id="rId4" Type="http://schemas.openxmlformats.org/officeDocument/2006/relationships/image" Target="../media/image206.png"/></Relationships>
</file>

<file path=ppt/slides/_rels/slide10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07.png"/><Relationship Id="rId1" Type="http://schemas.openxmlformats.org/officeDocument/2006/relationships/slideLayout" Target="../slideLayouts/slideLayout2.xml"/><Relationship Id="rId5" Type="http://schemas.openxmlformats.org/officeDocument/2006/relationships/slide" Target="slide101.xml"/><Relationship Id="rId4" Type="http://schemas.openxmlformats.org/officeDocument/2006/relationships/slide" Target="slide18.xml"/></Relationships>
</file>

<file path=ppt/slides/_rels/slide103.xml.rels><?xml version="1.0" encoding="UTF-8" standalone="yes"?>
<Relationships xmlns="http://schemas.openxmlformats.org/package/2006/relationships"><Relationship Id="rId8" Type="http://schemas.openxmlformats.org/officeDocument/2006/relationships/slide" Target="slide18.xml"/><Relationship Id="rId3" Type="http://schemas.openxmlformats.org/officeDocument/2006/relationships/image" Target="../media/image209.png"/><Relationship Id="rId7" Type="http://schemas.openxmlformats.org/officeDocument/2006/relationships/image" Target="../media/image3.png"/><Relationship Id="rId2" Type="http://schemas.openxmlformats.org/officeDocument/2006/relationships/image" Target="../media/image20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2.png"/><Relationship Id="rId5" Type="http://schemas.openxmlformats.org/officeDocument/2006/relationships/image" Target="../media/image211.png"/><Relationship Id="rId4" Type="http://schemas.openxmlformats.org/officeDocument/2006/relationships/image" Target="../media/image210.png"/><Relationship Id="rId9" Type="http://schemas.openxmlformats.org/officeDocument/2006/relationships/slide" Target="slide103.xml"/></Relationships>
</file>

<file path=ppt/slides/_rels/slide10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13.png"/><Relationship Id="rId1" Type="http://schemas.openxmlformats.org/officeDocument/2006/relationships/slideLayout" Target="../slideLayouts/slideLayout2.xml"/><Relationship Id="rId5" Type="http://schemas.openxmlformats.org/officeDocument/2006/relationships/slide" Target="slide103.xml"/><Relationship Id="rId4" Type="http://schemas.openxmlformats.org/officeDocument/2006/relationships/slide" Target="slide18.xml"/></Relationships>
</file>

<file path=ppt/slides/_rels/slide10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5.png"/><Relationship Id="rId7" Type="http://schemas.openxmlformats.org/officeDocument/2006/relationships/slide" Target="slide105.xml"/><Relationship Id="rId2" Type="http://schemas.openxmlformats.org/officeDocument/2006/relationships/image" Target="../media/image214.png"/><Relationship Id="rId1" Type="http://schemas.openxmlformats.org/officeDocument/2006/relationships/slideLayout" Target="../slideLayouts/slideLayout2.xml"/><Relationship Id="rId6" Type="http://schemas.openxmlformats.org/officeDocument/2006/relationships/slide" Target="slide18.xml"/><Relationship Id="rId5" Type="http://schemas.openxmlformats.org/officeDocument/2006/relationships/image" Target="../media/image3.png"/><Relationship Id="rId4" Type="http://schemas.openxmlformats.org/officeDocument/2006/relationships/image" Target="../media/image216.png"/></Relationships>
</file>

<file path=ppt/slides/_rels/slide10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17.png"/><Relationship Id="rId1" Type="http://schemas.openxmlformats.org/officeDocument/2006/relationships/slideLayout" Target="../slideLayouts/slideLayout2.xml"/><Relationship Id="rId5" Type="http://schemas.openxmlformats.org/officeDocument/2006/relationships/slide" Target="slide105.xml"/><Relationship Id="rId4" Type="http://schemas.openxmlformats.org/officeDocument/2006/relationships/slide" Target="slide1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5" Type="http://schemas.openxmlformats.org/officeDocument/2006/relationships/slide" Target="slide10.xml"/><Relationship Id="rId4" Type="http://schemas.openxmlformats.org/officeDocument/2006/relationships/slide" Target="slide1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slide" Target="slide12.xml"/><Relationship Id="rId3" Type="http://schemas.openxmlformats.org/officeDocument/2006/relationships/image" Target="../media/image21.png"/><Relationship Id="rId7" Type="http://schemas.openxmlformats.org/officeDocument/2006/relationships/slide" Target="slide1.xml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5" Type="http://schemas.openxmlformats.org/officeDocument/2006/relationships/slide" Target="slide12.xml"/><Relationship Id="rId4" Type="http://schemas.openxmlformats.org/officeDocument/2006/relationships/slide" Target="slide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6" Type="http://schemas.openxmlformats.org/officeDocument/2006/relationships/slide" Target="slide14.xml"/><Relationship Id="rId5" Type="http://schemas.openxmlformats.org/officeDocument/2006/relationships/slide" Target="slide1.xml"/><Relationship Id="rId4" Type="http://schemas.openxmlformats.org/officeDocument/2006/relationships/image" Target="../media/image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5" Type="http://schemas.openxmlformats.org/officeDocument/2006/relationships/slide" Target="slide14.xml"/><Relationship Id="rId4" Type="http://schemas.openxmlformats.org/officeDocument/2006/relationships/slide" Target="slide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6" Type="http://schemas.openxmlformats.org/officeDocument/2006/relationships/slide" Target="slide16.xml"/><Relationship Id="rId5" Type="http://schemas.openxmlformats.org/officeDocument/2006/relationships/slide" Target="slide1.xml"/><Relationship Id="rId4" Type="http://schemas.openxmlformats.org/officeDocument/2006/relationships/image" Target="../media/image3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Relationship Id="rId5" Type="http://schemas.openxmlformats.org/officeDocument/2006/relationships/slide" Target="slide16.xml"/><Relationship Id="rId4" Type="http://schemas.openxmlformats.org/officeDocument/2006/relationships/slide" Target="slide1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slide" Target="slide27.xml"/><Relationship Id="rId13" Type="http://schemas.openxmlformats.org/officeDocument/2006/relationships/slide" Target="slide37.xml"/><Relationship Id="rId18" Type="http://schemas.openxmlformats.org/officeDocument/2006/relationships/slide" Target="slide47.xml"/><Relationship Id="rId26" Type="http://schemas.openxmlformats.org/officeDocument/2006/relationships/slide" Target="slide65.xml"/><Relationship Id="rId39" Type="http://schemas.openxmlformats.org/officeDocument/2006/relationships/slide" Target="slide91.xml"/><Relationship Id="rId3" Type="http://schemas.openxmlformats.org/officeDocument/2006/relationships/slide" Target="slide18.xml"/><Relationship Id="rId21" Type="http://schemas.openxmlformats.org/officeDocument/2006/relationships/slide" Target="slide55.xml"/><Relationship Id="rId34" Type="http://schemas.openxmlformats.org/officeDocument/2006/relationships/slide" Target="slide81.xml"/><Relationship Id="rId42" Type="http://schemas.openxmlformats.org/officeDocument/2006/relationships/slide" Target="slide97.xml"/><Relationship Id="rId47" Type="http://schemas.openxmlformats.org/officeDocument/2006/relationships/slide" Target="slide1.xml"/><Relationship Id="rId7" Type="http://schemas.openxmlformats.org/officeDocument/2006/relationships/slide" Target="slide25.xml"/><Relationship Id="rId12" Type="http://schemas.openxmlformats.org/officeDocument/2006/relationships/slide" Target="slide35.xml"/><Relationship Id="rId17" Type="http://schemas.openxmlformats.org/officeDocument/2006/relationships/slide" Target="slide45.xml"/><Relationship Id="rId25" Type="http://schemas.openxmlformats.org/officeDocument/2006/relationships/slide" Target="slide63.xml"/><Relationship Id="rId33" Type="http://schemas.openxmlformats.org/officeDocument/2006/relationships/slide" Target="slide79.xml"/><Relationship Id="rId38" Type="http://schemas.openxmlformats.org/officeDocument/2006/relationships/slide" Target="slide89.xml"/><Relationship Id="rId46" Type="http://schemas.openxmlformats.org/officeDocument/2006/relationships/slide" Target="slide105.xml"/><Relationship Id="rId2" Type="http://schemas.openxmlformats.org/officeDocument/2006/relationships/slide" Target="slide49.xml"/><Relationship Id="rId16" Type="http://schemas.openxmlformats.org/officeDocument/2006/relationships/slide" Target="slide43.xml"/><Relationship Id="rId20" Type="http://schemas.openxmlformats.org/officeDocument/2006/relationships/slide" Target="slide53.xml"/><Relationship Id="rId29" Type="http://schemas.openxmlformats.org/officeDocument/2006/relationships/slide" Target="slide71.xml"/><Relationship Id="rId41" Type="http://schemas.openxmlformats.org/officeDocument/2006/relationships/slide" Target="slide95.xml"/><Relationship Id="rId1" Type="http://schemas.openxmlformats.org/officeDocument/2006/relationships/slideLayout" Target="../slideLayouts/slideLayout2.xml"/><Relationship Id="rId6" Type="http://schemas.openxmlformats.org/officeDocument/2006/relationships/slide" Target="slide23.xml"/><Relationship Id="rId11" Type="http://schemas.openxmlformats.org/officeDocument/2006/relationships/slide" Target="slide33.xml"/><Relationship Id="rId24" Type="http://schemas.openxmlformats.org/officeDocument/2006/relationships/slide" Target="slide61.xml"/><Relationship Id="rId32" Type="http://schemas.openxmlformats.org/officeDocument/2006/relationships/slide" Target="slide77.xml"/><Relationship Id="rId37" Type="http://schemas.openxmlformats.org/officeDocument/2006/relationships/slide" Target="slide87.xml"/><Relationship Id="rId40" Type="http://schemas.openxmlformats.org/officeDocument/2006/relationships/slide" Target="slide93.xml"/><Relationship Id="rId45" Type="http://schemas.openxmlformats.org/officeDocument/2006/relationships/slide" Target="slide103.xml"/><Relationship Id="rId5" Type="http://schemas.openxmlformats.org/officeDocument/2006/relationships/slide" Target="slide21.xml"/><Relationship Id="rId15" Type="http://schemas.openxmlformats.org/officeDocument/2006/relationships/slide" Target="slide41.xml"/><Relationship Id="rId23" Type="http://schemas.openxmlformats.org/officeDocument/2006/relationships/slide" Target="slide59.xml"/><Relationship Id="rId28" Type="http://schemas.openxmlformats.org/officeDocument/2006/relationships/slide" Target="slide69.xml"/><Relationship Id="rId36" Type="http://schemas.openxmlformats.org/officeDocument/2006/relationships/slide" Target="slide85.xml"/><Relationship Id="rId10" Type="http://schemas.openxmlformats.org/officeDocument/2006/relationships/slide" Target="slide31.xml"/><Relationship Id="rId19" Type="http://schemas.openxmlformats.org/officeDocument/2006/relationships/slide" Target="slide51.xml"/><Relationship Id="rId31" Type="http://schemas.openxmlformats.org/officeDocument/2006/relationships/slide" Target="slide75.xml"/><Relationship Id="rId44" Type="http://schemas.openxmlformats.org/officeDocument/2006/relationships/slide" Target="slide101.xml"/><Relationship Id="rId4" Type="http://schemas.openxmlformats.org/officeDocument/2006/relationships/slide" Target="slide19.xml"/><Relationship Id="rId9" Type="http://schemas.openxmlformats.org/officeDocument/2006/relationships/slide" Target="slide29.xml"/><Relationship Id="rId14" Type="http://schemas.openxmlformats.org/officeDocument/2006/relationships/slide" Target="slide39.xml"/><Relationship Id="rId22" Type="http://schemas.openxmlformats.org/officeDocument/2006/relationships/slide" Target="slide57.xml"/><Relationship Id="rId27" Type="http://schemas.openxmlformats.org/officeDocument/2006/relationships/slide" Target="slide67.xml"/><Relationship Id="rId30" Type="http://schemas.openxmlformats.org/officeDocument/2006/relationships/slide" Target="slide73.xml"/><Relationship Id="rId35" Type="http://schemas.openxmlformats.org/officeDocument/2006/relationships/slide" Target="slide83.xml"/><Relationship Id="rId43" Type="http://schemas.openxmlformats.org/officeDocument/2006/relationships/slide" Target="slide99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Relationship Id="rId5" Type="http://schemas.openxmlformats.org/officeDocument/2006/relationships/slide" Target="slide19.xml"/><Relationship Id="rId4" Type="http://schemas.openxmlformats.org/officeDocument/2006/relationships/slide" Target="slide1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slide" Target="slide2.xml"/><Relationship Id="rId5" Type="http://schemas.openxmlformats.org/officeDocument/2006/relationships/slide" Target="slide1.xml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Relationship Id="rId5" Type="http://schemas.openxmlformats.org/officeDocument/2006/relationships/slide" Target="slide19.xml"/><Relationship Id="rId4" Type="http://schemas.openxmlformats.org/officeDocument/2006/relationships/slide" Target="slide18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4.png"/><Relationship Id="rId5" Type="http://schemas.openxmlformats.org/officeDocument/2006/relationships/slide" Target="slide21.xml"/><Relationship Id="rId4" Type="http://schemas.openxmlformats.org/officeDocument/2006/relationships/slide" Target="slide18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Relationship Id="rId5" Type="http://schemas.openxmlformats.org/officeDocument/2006/relationships/slide" Target="slide21.xml"/><Relationship Id="rId4" Type="http://schemas.openxmlformats.org/officeDocument/2006/relationships/slide" Target="slide18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slide" Target="slide23.xml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Relationship Id="rId6" Type="http://schemas.openxmlformats.org/officeDocument/2006/relationships/slide" Target="slide18.xml"/><Relationship Id="rId5" Type="http://schemas.openxmlformats.org/officeDocument/2006/relationships/image" Target="../media/image38.png"/><Relationship Id="rId4" Type="http://schemas.openxmlformats.org/officeDocument/2006/relationships/image" Target="../media/image37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Relationship Id="rId5" Type="http://schemas.openxmlformats.org/officeDocument/2006/relationships/slide" Target="slide23.xml"/><Relationship Id="rId4" Type="http://schemas.openxmlformats.org/officeDocument/2006/relationships/slide" Target="slide18.xml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png"/><Relationship Id="rId3" Type="http://schemas.openxmlformats.org/officeDocument/2006/relationships/slide" Target="slide18.xml"/><Relationship Id="rId7" Type="http://schemas.openxmlformats.org/officeDocument/2006/relationships/image" Target="../media/image4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1.png"/><Relationship Id="rId5" Type="http://schemas.openxmlformats.org/officeDocument/2006/relationships/image" Target="../media/image40.png"/><Relationship Id="rId4" Type="http://schemas.openxmlformats.org/officeDocument/2006/relationships/slide" Target="slide25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Relationship Id="rId5" Type="http://schemas.openxmlformats.org/officeDocument/2006/relationships/slide" Target="slide25.xml"/><Relationship Id="rId4" Type="http://schemas.openxmlformats.org/officeDocument/2006/relationships/slide" Target="slide18.xml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slide" Target="slide27.xml"/><Relationship Id="rId3" Type="http://schemas.openxmlformats.org/officeDocument/2006/relationships/image" Target="../media/image3.png"/><Relationship Id="rId7" Type="http://schemas.openxmlformats.org/officeDocument/2006/relationships/slide" Target="slide18.xml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8.png"/><Relationship Id="rId5" Type="http://schemas.openxmlformats.org/officeDocument/2006/relationships/image" Target="../media/image47.png"/><Relationship Id="rId4" Type="http://schemas.openxmlformats.org/officeDocument/2006/relationships/image" Target="../media/image46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Relationship Id="rId5" Type="http://schemas.openxmlformats.org/officeDocument/2006/relationships/slide" Target="slide27.xml"/><Relationship Id="rId4" Type="http://schemas.openxmlformats.org/officeDocument/2006/relationships/slide" Target="slide18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Relationship Id="rId6" Type="http://schemas.openxmlformats.org/officeDocument/2006/relationships/slide" Target="slide29.xml"/><Relationship Id="rId5" Type="http://schemas.openxmlformats.org/officeDocument/2006/relationships/slide" Target="slide18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slide" Target="slide2.xml"/><Relationship Id="rId4" Type="http://schemas.openxmlformats.org/officeDocument/2006/relationships/slide" Target="slide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2.xml"/><Relationship Id="rId5" Type="http://schemas.openxmlformats.org/officeDocument/2006/relationships/slide" Target="slide29.xml"/><Relationship Id="rId4" Type="http://schemas.openxmlformats.org/officeDocument/2006/relationships/slide" Target="slide18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55.png"/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4.png"/><Relationship Id="rId5" Type="http://schemas.openxmlformats.org/officeDocument/2006/relationships/slide" Target="slide31.xml"/><Relationship Id="rId4" Type="http://schemas.openxmlformats.org/officeDocument/2006/relationships/slide" Target="slide18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2.xml"/><Relationship Id="rId5" Type="http://schemas.openxmlformats.org/officeDocument/2006/relationships/slide" Target="slide31.xml"/><Relationship Id="rId4" Type="http://schemas.openxmlformats.org/officeDocument/2006/relationships/slide" Target="slide18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8.png"/><Relationship Id="rId5" Type="http://schemas.openxmlformats.org/officeDocument/2006/relationships/slide" Target="slide33.xml"/><Relationship Id="rId4" Type="http://schemas.openxmlformats.org/officeDocument/2006/relationships/slide" Target="slide18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2.xml"/><Relationship Id="rId5" Type="http://schemas.openxmlformats.org/officeDocument/2006/relationships/slide" Target="slide33.xml"/><Relationship Id="rId4" Type="http://schemas.openxmlformats.org/officeDocument/2006/relationships/slide" Target="slide18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slide" Target="slide18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0.png"/><Relationship Id="rId4" Type="http://schemas.openxmlformats.org/officeDocument/2006/relationships/slide" Target="slide35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2.xml"/><Relationship Id="rId5" Type="http://schemas.openxmlformats.org/officeDocument/2006/relationships/slide" Target="slide35.xml"/><Relationship Id="rId4" Type="http://schemas.openxmlformats.org/officeDocument/2006/relationships/slide" Target="slide18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png"/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2.xml"/><Relationship Id="rId6" Type="http://schemas.openxmlformats.org/officeDocument/2006/relationships/slide" Target="slide37.xml"/><Relationship Id="rId5" Type="http://schemas.openxmlformats.org/officeDocument/2006/relationships/slide" Target="slide18.xml"/><Relationship Id="rId4" Type="http://schemas.openxmlformats.org/officeDocument/2006/relationships/image" Target="../media/image3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2.xml"/><Relationship Id="rId5" Type="http://schemas.openxmlformats.org/officeDocument/2006/relationships/slide" Target="slide37.xml"/><Relationship Id="rId4" Type="http://schemas.openxmlformats.org/officeDocument/2006/relationships/slide" Target="slide18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png"/><Relationship Id="rId7" Type="http://schemas.openxmlformats.org/officeDocument/2006/relationships/slide" Target="slide39.xml"/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2.xml"/><Relationship Id="rId6" Type="http://schemas.openxmlformats.org/officeDocument/2006/relationships/slide" Target="slide18.xml"/><Relationship Id="rId5" Type="http://schemas.openxmlformats.org/officeDocument/2006/relationships/image" Target="../media/image3.png"/><Relationship Id="rId4" Type="http://schemas.openxmlformats.org/officeDocument/2006/relationships/image" Target="../media/image6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slide" Target="slide4.xml"/><Relationship Id="rId5" Type="http://schemas.openxmlformats.org/officeDocument/2006/relationships/slide" Target="slide1.xml"/><Relationship Id="rId4" Type="http://schemas.openxmlformats.org/officeDocument/2006/relationships/image" Target="../media/image3.pn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8.png"/><Relationship Id="rId1" Type="http://schemas.openxmlformats.org/officeDocument/2006/relationships/slideLayout" Target="../slideLayouts/slideLayout2.xml"/><Relationship Id="rId5" Type="http://schemas.openxmlformats.org/officeDocument/2006/relationships/slide" Target="slide39.xml"/><Relationship Id="rId4" Type="http://schemas.openxmlformats.org/officeDocument/2006/relationships/slide" Target="slide18.xml"/></Relationships>
</file>

<file path=ppt/slides/_rels/slide41.xml.rels><?xml version="1.0" encoding="UTF-8" standalone="yes"?>
<Relationships xmlns="http://schemas.openxmlformats.org/package/2006/relationships"><Relationship Id="rId8" Type="http://schemas.openxmlformats.org/officeDocument/2006/relationships/slide" Target="slide41.xml"/><Relationship Id="rId3" Type="http://schemas.openxmlformats.org/officeDocument/2006/relationships/image" Target="../media/image70.png"/><Relationship Id="rId7" Type="http://schemas.openxmlformats.org/officeDocument/2006/relationships/slide" Target="slide18.xml"/><Relationship Id="rId2" Type="http://schemas.openxmlformats.org/officeDocument/2006/relationships/image" Target="../media/image6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openxmlformats.org/officeDocument/2006/relationships/image" Target="../media/image72.png"/><Relationship Id="rId4" Type="http://schemas.openxmlformats.org/officeDocument/2006/relationships/image" Target="../media/image71.pn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73.png"/><Relationship Id="rId1" Type="http://schemas.openxmlformats.org/officeDocument/2006/relationships/slideLayout" Target="../slideLayouts/slideLayout2.xml"/><Relationship Id="rId5" Type="http://schemas.openxmlformats.org/officeDocument/2006/relationships/slide" Target="slide41.xml"/><Relationship Id="rId4" Type="http://schemas.openxmlformats.org/officeDocument/2006/relationships/slide" Target="slide18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5.png"/><Relationship Id="rId2" Type="http://schemas.openxmlformats.org/officeDocument/2006/relationships/image" Target="../media/image74.png"/><Relationship Id="rId1" Type="http://schemas.openxmlformats.org/officeDocument/2006/relationships/slideLayout" Target="../slideLayouts/slideLayout2.xml"/><Relationship Id="rId6" Type="http://schemas.openxmlformats.org/officeDocument/2006/relationships/slide" Target="slide43.xml"/><Relationship Id="rId5" Type="http://schemas.openxmlformats.org/officeDocument/2006/relationships/slide" Target="slide18.xml"/><Relationship Id="rId4" Type="http://schemas.openxmlformats.org/officeDocument/2006/relationships/image" Target="../media/image3.pn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76.png"/><Relationship Id="rId1" Type="http://schemas.openxmlformats.org/officeDocument/2006/relationships/slideLayout" Target="../slideLayouts/slideLayout2.xml"/><Relationship Id="rId5" Type="http://schemas.openxmlformats.org/officeDocument/2006/relationships/slide" Target="slide43.xml"/><Relationship Id="rId4" Type="http://schemas.openxmlformats.org/officeDocument/2006/relationships/slide" Target="slide18.xml"/></Relationships>
</file>

<file path=ppt/slides/_rels/slide45.xml.rels><?xml version="1.0" encoding="UTF-8" standalone="yes"?>
<Relationships xmlns="http://schemas.openxmlformats.org/package/2006/relationships"><Relationship Id="rId8" Type="http://schemas.openxmlformats.org/officeDocument/2006/relationships/slide" Target="slide18.xml"/><Relationship Id="rId3" Type="http://schemas.openxmlformats.org/officeDocument/2006/relationships/image" Target="../media/image78.png"/><Relationship Id="rId7" Type="http://schemas.openxmlformats.org/officeDocument/2006/relationships/image" Target="../media/image81.png"/><Relationship Id="rId2" Type="http://schemas.openxmlformats.org/officeDocument/2006/relationships/image" Target="../media/image7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0.png"/><Relationship Id="rId5" Type="http://schemas.openxmlformats.org/officeDocument/2006/relationships/image" Target="../media/image3.png"/><Relationship Id="rId4" Type="http://schemas.openxmlformats.org/officeDocument/2006/relationships/image" Target="../media/image79.png"/><Relationship Id="rId9" Type="http://schemas.openxmlformats.org/officeDocument/2006/relationships/slide" Target="slide45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82.png"/><Relationship Id="rId1" Type="http://schemas.openxmlformats.org/officeDocument/2006/relationships/slideLayout" Target="../slideLayouts/slideLayout2.xml"/><Relationship Id="rId5" Type="http://schemas.openxmlformats.org/officeDocument/2006/relationships/slide" Target="slide45.xml"/><Relationship Id="rId4" Type="http://schemas.openxmlformats.org/officeDocument/2006/relationships/slide" Target="slide18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4.png"/><Relationship Id="rId2" Type="http://schemas.openxmlformats.org/officeDocument/2006/relationships/image" Target="../media/image83.png"/><Relationship Id="rId1" Type="http://schemas.openxmlformats.org/officeDocument/2006/relationships/slideLayout" Target="../slideLayouts/slideLayout2.xml"/><Relationship Id="rId6" Type="http://schemas.openxmlformats.org/officeDocument/2006/relationships/slide" Target="slide47.xml"/><Relationship Id="rId5" Type="http://schemas.openxmlformats.org/officeDocument/2006/relationships/slide" Target="slide18.xml"/><Relationship Id="rId4" Type="http://schemas.openxmlformats.org/officeDocument/2006/relationships/image" Target="../media/image3.png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85.png"/><Relationship Id="rId1" Type="http://schemas.openxmlformats.org/officeDocument/2006/relationships/slideLayout" Target="../slideLayouts/slideLayout2.xml"/><Relationship Id="rId5" Type="http://schemas.openxmlformats.org/officeDocument/2006/relationships/slide" Target="slide47.xml"/><Relationship Id="rId4" Type="http://schemas.openxmlformats.org/officeDocument/2006/relationships/slide" Target="slide18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slide" Target="slide18.xml"/><Relationship Id="rId7" Type="http://schemas.openxmlformats.org/officeDocument/2006/relationships/image" Target="../media/image8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7.png"/><Relationship Id="rId5" Type="http://schemas.openxmlformats.org/officeDocument/2006/relationships/image" Target="../media/image86.png"/><Relationship Id="rId4" Type="http://schemas.openxmlformats.org/officeDocument/2006/relationships/slide" Target="slide49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5" Type="http://schemas.openxmlformats.org/officeDocument/2006/relationships/slide" Target="slide4.xml"/><Relationship Id="rId4" Type="http://schemas.openxmlformats.org/officeDocument/2006/relationships/slide" Target="slide1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slide" Target="slide18.xm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9.png"/><Relationship Id="rId4" Type="http://schemas.openxmlformats.org/officeDocument/2006/relationships/slide" Target="slide49.xml"/></Relationships>
</file>

<file path=ppt/slides/_rels/slide51.xml.rels><?xml version="1.0" encoding="UTF-8" standalone="yes"?>
<Relationships xmlns="http://schemas.openxmlformats.org/package/2006/relationships"><Relationship Id="rId8" Type="http://schemas.openxmlformats.org/officeDocument/2006/relationships/slide" Target="slide51.xml"/><Relationship Id="rId3" Type="http://schemas.openxmlformats.org/officeDocument/2006/relationships/image" Target="../media/image91.png"/><Relationship Id="rId7" Type="http://schemas.openxmlformats.org/officeDocument/2006/relationships/slide" Target="slide18.xml"/><Relationship Id="rId2" Type="http://schemas.openxmlformats.org/officeDocument/2006/relationships/image" Target="../media/image9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3.png"/><Relationship Id="rId5" Type="http://schemas.openxmlformats.org/officeDocument/2006/relationships/image" Target="../media/image3.png"/><Relationship Id="rId4" Type="http://schemas.openxmlformats.org/officeDocument/2006/relationships/image" Target="../media/image92.png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94.png"/><Relationship Id="rId1" Type="http://schemas.openxmlformats.org/officeDocument/2006/relationships/slideLayout" Target="../slideLayouts/slideLayout2.xml"/><Relationship Id="rId5" Type="http://schemas.openxmlformats.org/officeDocument/2006/relationships/slide" Target="slide51.xml"/><Relationship Id="rId4" Type="http://schemas.openxmlformats.org/officeDocument/2006/relationships/slide" Target="slide18.xml"/></Relationships>
</file>

<file path=ppt/slides/_rels/slide5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0.png"/><Relationship Id="rId3" Type="http://schemas.openxmlformats.org/officeDocument/2006/relationships/image" Target="../media/image96.png"/><Relationship Id="rId7" Type="http://schemas.openxmlformats.org/officeDocument/2006/relationships/image" Target="../media/image99.png"/><Relationship Id="rId2" Type="http://schemas.openxmlformats.org/officeDocument/2006/relationships/image" Target="../media/image9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11" Type="http://schemas.openxmlformats.org/officeDocument/2006/relationships/slide" Target="slide53.xml"/><Relationship Id="rId5" Type="http://schemas.openxmlformats.org/officeDocument/2006/relationships/image" Target="../media/image98.png"/><Relationship Id="rId10" Type="http://schemas.openxmlformats.org/officeDocument/2006/relationships/slide" Target="slide18.xml"/><Relationship Id="rId4" Type="http://schemas.openxmlformats.org/officeDocument/2006/relationships/image" Target="../media/image97.png"/><Relationship Id="rId9" Type="http://schemas.openxmlformats.org/officeDocument/2006/relationships/image" Target="../media/image101.png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02.png"/><Relationship Id="rId1" Type="http://schemas.openxmlformats.org/officeDocument/2006/relationships/slideLayout" Target="../slideLayouts/slideLayout2.xml"/><Relationship Id="rId5" Type="http://schemas.openxmlformats.org/officeDocument/2006/relationships/slide" Target="slide53.xml"/><Relationship Id="rId4" Type="http://schemas.openxmlformats.org/officeDocument/2006/relationships/slide" Target="slide18.xml"/></Relationships>
</file>

<file path=ppt/slides/_rels/slide55.xml.rels><?xml version="1.0" encoding="UTF-8" standalone="yes"?>
<Relationships xmlns="http://schemas.openxmlformats.org/package/2006/relationships"><Relationship Id="rId8" Type="http://schemas.openxmlformats.org/officeDocument/2006/relationships/slide" Target="slide55.xml"/><Relationship Id="rId3" Type="http://schemas.openxmlformats.org/officeDocument/2006/relationships/image" Target="../media/image104.png"/><Relationship Id="rId7" Type="http://schemas.openxmlformats.org/officeDocument/2006/relationships/slide" Target="slide18.xml"/><Relationship Id="rId2" Type="http://schemas.openxmlformats.org/officeDocument/2006/relationships/image" Target="../media/image10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openxmlformats.org/officeDocument/2006/relationships/image" Target="../media/image106.png"/><Relationship Id="rId4" Type="http://schemas.openxmlformats.org/officeDocument/2006/relationships/image" Target="../media/image105.png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07.png"/><Relationship Id="rId1" Type="http://schemas.openxmlformats.org/officeDocument/2006/relationships/slideLayout" Target="../slideLayouts/slideLayout2.xml"/><Relationship Id="rId5" Type="http://schemas.openxmlformats.org/officeDocument/2006/relationships/slide" Target="slide55.xml"/><Relationship Id="rId4" Type="http://schemas.openxmlformats.org/officeDocument/2006/relationships/slide" Target="slide18.xml"/></Relationships>
</file>

<file path=ppt/slides/_rels/slide5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3.png"/><Relationship Id="rId3" Type="http://schemas.openxmlformats.org/officeDocument/2006/relationships/image" Target="../media/image109.png"/><Relationship Id="rId7" Type="http://schemas.openxmlformats.org/officeDocument/2006/relationships/image" Target="../media/image112.png"/><Relationship Id="rId12" Type="http://schemas.openxmlformats.org/officeDocument/2006/relationships/slide" Target="slide57.xml"/><Relationship Id="rId2" Type="http://schemas.openxmlformats.org/officeDocument/2006/relationships/image" Target="../media/image10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11" Type="http://schemas.openxmlformats.org/officeDocument/2006/relationships/slide" Target="slide18.xml"/><Relationship Id="rId5" Type="http://schemas.openxmlformats.org/officeDocument/2006/relationships/image" Target="../media/image111.png"/><Relationship Id="rId10" Type="http://schemas.openxmlformats.org/officeDocument/2006/relationships/image" Target="../media/image115.png"/><Relationship Id="rId4" Type="http://schemas.openxmlformats.org/officeDocument/2006/relationships/image" Target="../media/image110.png"/><Relationship Id="rId9" Type="http://schemas.openxmlformats.org/officeDocument/2006/relationships/image" Target="../media/image114.png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16.png"/><Relationship Id="rId1" Type="http://schemas.openxmlformats.org/officeDocument/2006/relationships/slideLayout" Target="../slideLayouts/slideLayout2.xml"/><Relationship Id="rId5" Type="http://schemas.openxmlformats.org/officeDocument/2006/relationships/slide" Target="slide57.xml"/><Relationship Id="rId4" Type="http://schemas.openxmlformats.org/officeDocument/2006/relationships/slide" Target="slide18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8.png"/><Relationship Id="rId2" Type="http://schemas.openxmlformats.org/officeDocument/2006/relationships/image" Target="../media/image117.png"/><Relationship Id="rId1" Type="http://schemas.openxmlformats.org/officeDocument/2006/relationships/slideLayout" Target="../slideLayouts/slideLayout2.xml"/><Relationship Id="rId6" Type="http://schemas.openxmlformats.org/officeDocument/2006/relationships/slide" Target="slide59.xml"/><Relationship Id="rId5" Type="http://schemas.openxmlformats.org/officeDocument/2006/relationships/slide" Target="slide18.xml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7" Type="http://schemas.openxmlformats.org/officeDocument/2006/relationships/slide" Target="slide6.xml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slide" Target="slide1.xml"/><Relationship Id="rId5" Type="http://schemas.openxmlformats.org/officeDocument/2006/relationships/image" Target="../media/image3.png"/><Relationship Id="rId4" Type="http://schemas.openxmlformats.org/officeDocument/2006/relationships/image" Target="../media/image11.png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19.png"/><Relationship Id="rId1" Type="http://schemas.openxmlformats.org/officeDocument/2006/relationships/slideLayout" Target="../slideLayouts/slideLayout2.xml"/><Relationship Id="rId5" Type="http://schemas.openxmlformats.org/officeDocument/2006/relationships/slide" Target="slide59.xml"/><Relationship Id="rId4" Type="http://schemas.openxmlformats.org/officeDocument/2006/relationships/slide" Target="slide18.xml"/></Relationships>
</file>

<file path=ppt/slides/_rels/slide61.xml.rels><?xml version="1.0" encoding="UTF-8" standalone="yes"?>
<Relationships xmlns="http://schemas.openxmlformats.org/package/2006/relationships"><Relationship Id="rId8" Type="http://schemas.openxmlformats.org/officeDocument/2006/relationships/slide" Target="slide18.xml"/><Relationship Id="rId3" Type="http://schemas.openxmlformats.org/officeDocument/2006/relationships/image" Target="../media/image121.png"/><Relationship Id="rId7" Type="http://schemas.openxmlformats.org/officeDocument/2006/relationships/image" Target="../media/image124.png"/><Relationship Id="rId2" Type="http://schemas.openxmlformats.org/officeDocument/2006/relationships/image" Target="../media/image12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3.png"/><Relationship Id="rId5" Type="http://schemas.openxmlformats.org/officeDocument/2006/relationships/image" Target="../media/image3.png"/><Relationship Id="rId4" Type="http://schemas.openxmlformats.org/officeDocument/2006/relationships/image" Target="../media/image122.png"/><Relationship Id="rId9" Type="http://schemas.openxmlformats.org/officeDocument/2006/relationships/slide" Target="slide61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25.png"/><Relationship Id="rId1" Type="http://schemas.openxmlformats.org/officeDocument/2006/relationships/slideLayout" Target="../slideLayouts/slideLayout2.xml"/><Relationship Id="rId5" Type="http://schemas.openxmlformats.org/officeDocument/2006/relationships/slide" Target="slide61.xml"/><Relationship Id="rId4" Type="http://schemas.openxmlformats.org/officeDocument/2006/relationships/slide" Target="slide18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7.png"/><Relationship Id="rId2" Type="http://schemas.openxmlformats.org/officeDocument/2006/relationships/image" Target="../media/image126.png"/><Relationship Id="rId1" Type="http://schemas.openxmlformats.org/officeDocument/2006/relationships/slideLayout" Target="../slideLayouts/slideLayout2.xml"/><Relationship Id="rId6" Type="http://schemas.openxmlformats.org/officeDocument/2006/relationships/slide" Target="slide63.xml"/><Relationship Id="rId5" Type="http://schemas.openxmlformats.org/officeDocument/2006/relationships/slide" Target="slide18.xml"/><Relationship Id="rId4" Type="http://schemas.openxmlformats.org/officeDocument/2006/relationships/image" Target="../media/image3.png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28.png"/><Relationship Id="rId1" Type="http://schemas.openxmlformats.org/officeDocument/2006/relationships/slideLayout" Target="../slideLayouts/slideLayout2.xml"/><Relationship Id="rId5" Type="http://schemas.openxmlformats.org/officeDocument/2006/relationships/slide" Target="slide63.xml"/><Relationship Id="rId4" Type="http://schemas.openxmlformats.org/officeDocument/2006/relationships/slide" Target="slide18.xm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0.png"/><Relationship Id="rId2" Type="http://schemas.openxmlformats.org/officeDocument/2006/relationships/image" Target="../media/image129.png"/><Relationship Id="rId1" Type="http://schemas.openxmlformats.org/officeDocument/2006/relationships/slideLayout" Target="../slideLayouts/slideLayout2.xml"/><Relationship Id="rId6" Type="http://schemas.openxmlformats.org/officeDocument/2006/relationships/slide" Target="slide65.xml"/><Relationship Id="rId5" Type="http://schemas.openxmlformats.org/officeDocument/2006/relationships/slide" Target="slide18.xml"/><Relationship Id="rId4" Type="http://schemas.openxmlformats.org/officeDocument/2006/relationships/image" Target="../media/image3.png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31.png"/><Relationship Id="rId1" Type="http://schemas.openxmlformats.org/officeDocument/2006/relationships/slideLayout" Target="../slideLayouts/slideLayout2.xml"/><Relationship Id="rId5" Type="http://schemas.openxmlformats.org/officeDocument/2006/relationships/slide" Target="slide65.xml"/><Relationship Id="rId4" Type="http://schemas.openxmlformats.org/officeDocument/2006/relationships/slide" Target="slide18.xml"/></Relationships>
</file>

<file path=ppt/slides/_rels/slide67.xml.rels><?xml version="1.0" encoding="UTF-8" standalone="yes"?>
<Relationships xmlns="http://schemas.openxmlformats.org/package/2006/relationships"><Relationship Id="rId8" Type="http://schemas.openxmlformats.org/officeDocument/2006/relationships/slide" Target="slide18.xml"/><Relationship Id="rId3" Type="http://schemas.openxmlformats.org/officeDocument/2006/relationships/image" Target="../media/image133.png"/><Relationship Id="rId7" Type="http://schemas.openxmlformats.org/officeDocument/2006/relationships/image" Target="../media/image136.png"/><Relationship Id="rId2" Type="http://schemas.openxmlformats.org/officeDocument/2006/relationships/image" Target="../media/image13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openxmlformats.org/officeDocument/2006/relationships/image" Target="../media/image135.png"/><Relationship Id="rId4" Type="http://schemas.openxmlformats.org/officeDocument/2006/relationships/image" Target="../media/image134.png"/><Relationship Id="rId9" Type="http://schemas.openxmlformats.org/officeDocument/2006/relationships/slide" Target="slide67.xml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37.png"/><Relationship Id="rId1" Type="http://schemas.openxmlformats.org/officeDocument/2006/relationships/slideLayout" Target="../slideLayouts/slideLayout2.xml"/><Relationship Id="rId5" Type="http://schemas.openxmlformats.org/officeDocument/2006/relationships/slide" Target="slide67.xml"/><Relationship Id="rId4" Type="http://schemas.openxmlformats.org/officeDocument/2006/relationships/slide" Target="slide18.xml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9.png"/><Relationship Id="rId7" Type="http://schemas.openxmlformats.org/officeDocument/2006/relationships/slide" Target="slide69.xml"/><Relationship Id="rId2" Type="http://schemas.openxmlformats.org/officeDocument/2006/relationships/image" Target="../media/image138.png"/><Relationship Id="rId1" Type="http://schemas.openxmlformats.org/officeDocument/2006/relationships/slideLayout" Target="../slideLayouts/slideLayout2.xml"/><Relationship Id="rId6" Type="http://schemas.openxmlformats.org/officeDocument/2006/relationships/slide" Target="slide18.xml"/><Relationship Id="rId5" Type="http://schemas.openxmlformats.org/officeDocument/2006/relationships/image" Target="../media/image3.png"/><Relationship Id="rId4" Type="http://schemas.openxmlformats.org/officeDocument/2006/relationships/image" Target="../media/image14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5" Type="http://schemas.openxmlformats.org/officeDocument/2006/relationships/slide" Target="slide6.xml"/><Relationship Id="rId4" Type="http://schemas.openxmlformats.org/officeDocument/2006/relationships/slide" Target="slide1.xml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41.png"/><Relationship Id="rId1" Type="http://schemas.openxmlformats.org/officeDocument/2006/relationships/slideLayout" Target="../slideLayouts/slideLayout2.xml"/><Relationship Id="rId5" Type="http://schemas.openxmlformats.org/officeDocument/2006/relationships/slide" Target="slide69.xml"/><Relationship Id="rId4" Type="http://schemas.openxmlformats.org/officeDocument/2006/relationships/slide" Target="slide18.xml"/></Relationships>
</file>

<file path=ppt/slides/_rels/slide71.xml.rels><?xml version="1.0" encoding="UTF-8" standalone="yes"?>
<Relationships xmlns="http://schemas.openxmlformats.org/package/2006/relationships"><Relationship Id="rId8" Type="http://schemas.openxmlformats.org/officeDocument/2006/relationships/slide" Target="slide71.xml"/><Relationship Id="rId3" Type="http://schemas.openxmlformats.org/officeDocument/2006/relationships/image" Target="../media/image143.png"/><Relationship Id="rId7" Type="http://schemas.openxmlformats.org/officeDocument/2006/relationships/slide" Target="slide18.xml"/><Relationship Id="rId2" Type="http://schemas.openxmlformats.org/officeDocument/2006/relationships/image" Target="../media/image14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openxmlformats.org/officeDocument/2006/relationships/image" Target="../media/image145.png"/><Relationship Id="rId4" Type="http://schemas.openxmlformats.org/officeDocument/2006/relationships/image" Target="../media/image144.png"/></Relationships>
</file>

<file path=ppt/slides/_rels/slide7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46.png"/><Relationship Id="rId1" Type="http://schemas.openxmlformats.org/officeDocument/2006/relationships/slideLayout" Target="../slideLayouts/slideLayout2.xml"/><Relationship Id="rId5" Type="http://schemas.openxmlformats.org/officeDocument/2006/relationships/slide" Target="slide71.xml"/><Relationship Id="rId4" Type="http://schemas.openxmlformats.org/officeDocument/2006/relationships/slide" Target="slide18.xml"/></Relationships>
</file>

<file path=ppt/slides/_rels/slide7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8.png"/><Relationship Id="rId7" Type="http://schemas.openxmlformats.org/officeDocument/2006/relationships/slide" Target="slide73.xml"/><Relationship Id="rId2" Type="http://schemas.openxmlformats.org/officeDocument/2006/relationships/image" Target="../media/image147.png"/><Relationship Id="rId1" Type="http://schemas.openxmlformats.org/officeDocument/2006/relationships/slideLayout" Target="../slideLayouts/slideLayout2.xml"/><Relationship Id="rId6" Type="http://schemas.openxmlformats.org/officeDocument/2006/relationships/slide" Target="slide18.xml"/><Relationship Id="rId5" Type="http://schemas.openxmlformats.org/officeDocument/2006/relationships/image" Target="../media/image3.png"/><Relationship Id="rId4" Type="http://schemas.openxmlformats.org/officeDocument/2006/relationships/image" Target="../media/image149.png"/></Relationships>
</file>

<file path=ppt/slides/_rels/slide7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50.png"/><Relationship Id="rId1" Type="http://schemas.openxmlformats.org/officeDocument/2006/relationships/slideLayout" Target="../slideLayouts/slideLayout2.xml"/><Relationship Id="rId5" Type="http://schemas.openxmlformats.org/officeDocument/2006/relationships/slide" Target="slide73.xml"/><Relationship Id="rId4" Type="http://schemas.openxmlformats.org/officeDocument/2006/relationships/slide" Target="slide18.xml"/></Relationships>
</file>

<file path=ppt/slides/_rels/slide7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2.png"/><Relationship Id="rId7" Type="http://schemas.openxmlformats.org/officeDocument/2006/relationships/slide" Target="slide75.xml"/><Relationship Id="rId2" Type="http://schemas.openxmlformats.org/officeDocument/2006/relationships/image" Target="../media/image151.png"/><Relationship Id="rId1" Type="http://schemas.openxmlformats.org/officeDocument/2006/relationships/slideLayout" Target="../slideLayouts/slideLayout2.xml"/><Relationship Id="rId6" Type="http://schemas.openxmlformats.org/officeDocument/2006/relationships/slide" Target="slide18.xml"/><Relationship Id="rId5" Type="http://schemas.openxmlformats.org/officeDocument/2006/relationships/image" Target="../media/image3.png"/><Relationship Id="rId4" Type="http://schemas.openxmlformats.org/officeDocument/2006/relationships/image" Target="../media/image153.png"/></Relationships>
</file>

<file path=ppt/slides/_rels/slide7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54.png"/><Relationship Id="rId1" Type="http://schemas.openxmlformats.org/officeDocument/2006/relationships/slideLayout" Target="../slideLayouts/slideLayout2.xml"/><Relationship Id="rId5" Type="http://schemas.openxmlformats.org/officeDocument/2006/relationships/slide" Target="slide75.xml"/><Relationship Id="rId4" Type="http://schemas.openxmlformats.org/officeDocument/2006/relationships/slide" Target="slide18.xml"/></Relationships>
</file>

<file path=ppt/slides/_rels/slide77.xml.rels><?xml version="1.0" encoding="UTF-8" standalone="yes"?>
<Relationships xmlns="http://schemas.openxmlformats.org/package/2006/relationships"><Relationship Id="rId8" Type="http://schemas.openxmlformats.org/officeDocument/2006/relationships/slide" Target="slide77.xml"/><Relationship Id="rId3" Type="http://schemas.openxmlformats.org/officeDocument/2006/relationships/image" Target="../media/image156.png"/><Relationship Id="rId7" Type="http://schemas.openxmlformats.org/officeDocument/2006/relationships/slide" Target="slide18.xml"/><Relationship Id="rId2" Type="http://schemas.openxmlformats.org/officeDocument/2006/relationships/image" Target="../media/image15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openxmlformats.org/officeDocument/2006/relationships/image" Target="../media/image158.png"/><Relationship Id="rId4" Type="http://schemas.openxmlformats.org/officeDocument/2006/relationships/image" Target="../media/image157.png"/></Relationships>
</file>

<file path=ppt/slides/_rels/slide7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59.png"/><Relationship Id="rId1" Type="http://schemas.openxmlformats.org/officeDocument/2006/relationships/slideLayout" Target="../slideLayouts/slideLayout2.xml"/><Relationship Id="rId5" Type="http://schemas.openxmlformats.org/officeDocument/2006/relationships/slide" Target="slide77.xml"/><Relationship Id="rId4" Type="http://schemas.openxmlformats.org/officeDocument/2006/relationships/slide" Target="slide18.xml"/></Relationships>
</file>

<file path=ppt/slides/_rels/slide7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1.png"/><Relationship Id="rId7" Type="http://schemas.openxmlformats.org/officeDocument/2006/relationships/slide" Target="slide79.xml"/><Relationship Id="rId2" Type="http://schemas.openxmlformats.org/officeDocument/2006/relationships/image" Target="../media/image160.png"/><Relationship Id="rId1" Type="http://schemas.openxmlformats.org/officeDocument/2006/relationships/slideLayout" Target="../slideLayouts/slideLayout2.xml"/><Relationship Id="rId6" Type="http://schemas.openxmlformats.org/officeDocument/2006/relationships/slide" Target="slide18.xml"/><Relationship Id="rId5" Type="http://schemas.openxmlformats.org/officeDocument/2006/relationships/image" Target="../media/image3.png"/><Relationship Id="rId4" Type="http://schemas.openxmlformats.org/officeDocument/2006/relationships/image" Target="../media/image16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6" Type="http://schemas.openxmlformats.org/officeDocument/2006/relationships/slide" Target="slide8.xml"/><Relationship Id="rId5" Type="http://schemas.openxmlformats.org/officeDocument/2006/relationships/slide" Target="slide1.xml"/><Relationship Id="rId4" Type="http://schemas.openxmlformats.org/officeDocument/2006/relationships/image" Target="../media/image3.png"/></Relationships>
</file>

<file path=ppt/slides/_rels/slide8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63.png"/><Relationship Id="rId1" Type="http://schemas.openxmlformats.org/officeDocument/2006/relationships/slideLayout" Target="../slideLayouts/slideLayout2.xml"/><Relationship Id="rId5" Type="http://schemas.openxmlformats.org/officeDocument/2006/relationships/slide" Target="slide79.xml"/><Relationship Id="rId4" Type="http://schemas.openxmlformats.org/officeDocument/2006/relationships/slide" Target="slide18.xml"/></Relationships>
</file>

<file path=ppt/slides/_rels/slide8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9.png"/><Relationship Id="rId3" Type="http://schemas.openxmlformats.org/officeDocument/2006/relationships/image" Target="../media/image165.png"/><Relationship Id="rId7" Type="http://schemas.openxmlformats.org/officeDocument/2006/relationships/image" Target="../media/image168.png"/><Relationship Id="rId2" Type="http://schemas.openxmlformats.org/officeDocument/2006/relationships/image" Target="../media/image16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openxmlformats.org/officeDocument/2006/relationships/image" Target="../media/image167.png"/><Relationship Id="rId10" Type="http://schemas.openxmlformats.org/officeDocument/2006/relationships/slide" Target="slide81.xml"/><Relationship Id="rId4" Type="http://schemas.openxmlformats.org/officeDocument/2006/relationships/image" Target="../media/image166.png"/><Relationship Id="rId9" Type="http://schemas.openxmlformats.org/officeDocument/2006/relationships/slide" Target="slide18.xml"/></Relationships>
</file>

<file path=ppt/slides/_rels/slide8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70.png"/><Relationship Id="rId1" Type="http://schemas.openxmlformats.org/officeDocument/2006/relationships/slideLayout" Target="../slideLayouts/slideLayout2.xml"/><Relationship Id="rId5" Type="http://schemas.openxmlformats.org/officeDocument/2006/relationships/slide" Target="slide81.xml"/><Relationship Id="rId4" Type="http://schemas.openxmlformats.org/officeDocument/2006/relationships/slide" Target="slide18.xml"/></Relationships>
</file>

<file path=ppt/slides/_rels/slide8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2.png"/><Relationship Id="rId7" Type="http://schemas.openxmlformats.org/officeDocument/2006/relationships/slide" Target="slide83.xml"/><Relationship Id="rId2" Type="http://schemas.openxmlformats.org/officeDocument/2006/relationships/image" Target="../media/image171.png"/><Relationship Id="rId1" Type="http://schemas.openxmlformats.org/officeDocument/2006/relationships/slideLayout" Target="../slideLayouts/slideLayout2.xml"/><Relationship Id="rId6" Type="http://schemas.openxmlformats.org/officeDocument/2006/relationships/slide" Target="slide18.xml"/><Relationship Id="rId5" Type="http://schemas.openxmlformats.org/officeDocument/2006/relationships/image" Target="../media/image3.png"/><Relationship Id="rId4" Type="http://schemas.openxmlformats.org/officeDocument/2006/relationships/image" Target="../media/image173.png"/></Relationships>
</file>

<file path=ppt/slides/_rels/slide8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74.png"/><Relationship Id="rId1" Type="http://schemas.openxmlformats.org/officeDocument/2006/relationships/slideLayout" Target="../slideLayouts/slideLayout2.xml"/><Relationship Id="rId5" Type="http://schemas.openxmlformats.org/officeDocument/2006/relationships/slide" Target="slide83.xml"/><Relationship Id="rId4" Type="http://schemas.openxmlformats.org/officeDocument/2006/relationships/slide" Target="slide18.xml"/></Relationships>
</file>

<file path=ppt/slides/_rels/slide8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6.png"/><Relationship Id="rId7" Type="http://schemas.openxmlformats.org/officeDocument/2006/relationships/slide" Target="slide85.xml"/><Relationship Id="rId2" Type="http://schemas.openxmlformats.org/officeDocument/2006/relationships/image" Target="../media/image175.png"/><Relationship Id="rId1" Type="http://schemas.openxmlformats.org/officeDocument/2006/relationships/slideLayout" Target="../slideLayouts/slideLayout2.xml"/><Relationship Id="rId6" Type="http://schemas.openxmlformats.org/officeDocument/2006/relationships/slide" Target="slide18.xml"/><Relationship Id="rId5" Type="http://schemas.openxmlformats.org/officeDocument/2006/relationships/image" Target="../media/image3.png"/><Relationship Id="rId4" Type="http://schemas.openxmlformats.org/officeDocument/2006/relationships/image" Target="../media/image177.png"/></Relationships>
</file>

<file path=ppt/slides/_rels/slide8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78.png"/><Relationship Id="rId1" Type="http://schemas.openxmlformats.org/officeDocument/2006/relationships/slideLayout" Target="../slideLayouts/slideLayout2.xml"/><Relationship Id="rId5" Type="http://schemas.openxmlformats.org/officeDocument/2006/relationships/slide" Target="slide85.xml"/><Relationship Id="rId4" Type="http://schemas.openxmlformats.org/officeDocument/2006/relationships/slide" Target="slide18.xml"/></Relationships>
</file>

<file path=ppt/slides/_rels/slide8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0.png"/><Relationship Id="rId2" Type="http://schemas.openxmlformats.org/officeDocument/2006/relationships/image" Target="../media/image179.png"/><Relationship Id="rId1" Type="http://schemas.openxmlformats.org/officeDocument/2006/relationships/slideLayout" Target="../slideLayouts/slideLayout2.xml"/><Relationship Id="rId6" Type="http://schemas.openxmlformats.org/officeDocument/2006/relationships/slide" Target="slide87.xml"/><Relationship Id="rId5" Type="http://schemas.openxmlformats.org/officeDocument/2006/relationships/slide" Target="slide18.xml"/><Relationship Id="rId4" Type="http://schemas.openxmlformats.org/officeDocument/2006/relationships/image" Target="../media/image3.png"/></Relationships>
</file>

<file path=ppt/slides/_rels/slide8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81.png"/><Relationship Id="rId1" Type="http://schemas.openxmlformats.org/officeDocument/2006/relationships/slideLayout" Target="../slideLayouts/slideLayout2.xml"/><Relationship Id="rId5" Type="http://schemas.openxmlformats.org/officeDocument/2006/relationships/slide" Target="slide87.xml"/><Relationship Id="rId4" Type="http://schemas.openxmlformats.org/officeDocument/2006/relationships/slide" Target="slide18.xml"/></Relationships>
</file>

<file path=ppt/slides/_rels/slide8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3.png"/><Relationship Id="rId2" Type="http://schemas.openxmlformats.org/officeDocument/2006/relationships/image" Target="../media/image182.png"/><Relationship Id="rId1" Type="http://schemas.openxmlformats.org/officeDocument/2006/relationships/slideLayout" Target="../slideLayouts/slideLayout2.xml"/><Relationship Id="rId6" Type="http://schemas.openxmlformats.org/officeDocument/2006/relationships/slide" Target="slide89.xml"/><Relationship Id="rId5" Type="http://schemas.openxmlformats.org/officeDocument/2006/relationships/slide" Target="slide18.xml"/><Relationship Id="rId4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5" Type="http://schemas.openxmlformats.org/officeDocument/2006/relationships/slide" Target="slide8.xml"/><Relationship Id="rId4" Type="http://schemas.openxmlformats.org/officeDocument/2006/relationships/slide" Target="slide1.xml"/></Relationships>
</file>

<file path=ppt/slides/_rels/slide9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84.png"/><Relationship Id="rId1" Type="http://schemas.openxmlformats.org/officeDocument/2006/relationships/slideLayout" Target="../slideLayouts/slideLayout2.xml"/><Relationship Id="rId5" Type="http://schemas.openxmlformats.org/officeDocument/2006/relationships/slide" Target="slide89.xml"/><Relationship Id="rId4" Type="http://schemas.openxmlformats.org/officeDocument/2006/relationships/slide" Target="slide18.xml"/></Relationships>
</file>

<file path=ppt/slides/_rels/slide9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6.png"/><Relationship Id="rId2" Type="http://schemas.openxmlformats.org/officeDocument/2006/relationships/image" Target="../media/image185.png"/><Relationship Id="rId1" Type="http://schemas.openxmlformats.org/officeDocument/2006/relationships/slideLayout" Target="../slideLayouts/slideLayout2.xml"/><Relationship Id="rId6" Type="http://schemas.openxmlformats.org/officeDocument/2006/relationships/slide" Target="slide91.xml"/><Relationship Id="rId5" Type="http://schemas.openxmlformats.org/officeDocument/2006/relationships/slide" Target="slide18.xml"/><Relationship Id="rId4" Type="http://schemas.openxmlformats.org/officeDocument/2006/relationships/image" Target="../media/image3.png"/></Relationships>
</file>

<file path=ppt/slides/_rels/slide9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87.png"/><Relationship Id="rId1" Type="http://schemas.openxmlformats.org/officeDocument/2006/relationships/slideLayout" Target="../slideLayouts/slideLayout2.xml"/><Relationship Id="rId5" Type="http://schemas.openxmlformats.org/officeDocument/2006/relationships/slide" Target="slide91.xml"/><Relationship Id="rId4" Type="http://schemas.openxmlformats.org/officeDocument/2006/relationships/slide" Target="slide18.xml"/></Relationships>
</file>

<file path=ppt/slides/_rels/slide9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9.png"/><Relationship Id="rId2" Type="http://schemas.openxmlformats.org/officeDocument/2006/relationships/image" Target="../media/image188.png"/><Relationship Id="rId1" Type="http://schemas.openxmlformats.org/officeDocument/2006/relationships/slideLayout" Target="../slideLayouts/slideLayout2.xml"/><Relationship Id="rId6" Type="http://schemas.openxmlformats.org/officeDocument/2006/relationships/slide" Target="slide93.xml"/><Relationship Id="rId5" Type="http://schemas.openxmlformats.org/officeDocument/2006/relationships/slide" Target="slide18.xml"/><Relationship Id="rId4" Type="http://schemas.openxmlformats.org/officeDocument/2006/relationships/image" Target="../media/image3.png"/></Relationships>
</file>

<file path=ppt/slides/_rels/slide9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90.png"/><Relationship Id="rId1" Type="http://schemas.openxmlformats.org/officeDocument/2006/relationships/slideLayout" Target="../slideLayouts/slideLayout2.xml"/><Relationship Id="rId5" Type="http://schemas.openxmlformats.org/officeDocument/2006/relationships/slide" Target="slide93.xml"/><Relationship Id="rId4" Type="http://schemas.openxmlformats.org/officeDocument/2006/relationships/slide" Target="slide18.xml"/></Relationships>
</file>

<file path=ppt/slides/_rels/slide95.xml.rels><?xml version="1.0" encoding="UTF-8" standalone="yes"?>
<Relationships xmlns="http://schemas.openxmlformats.org/package/2006/relationships"><Relationship Id="rId8" Type="http://schemas.openxmlformats.org/officeDocument/2006/relationships/slide" Target="slide95.xml"/><Relationship Id="rId3" Type="http://schemas.openxmlformats.org/officeDocument/2006/relationships/image" Target="../media/image192.png"/><Relationship Id="rId7" Type="http://schemas.openxmlformats.org/officeDocument/2006/relationships/slide" Target="slide18.xml"/><Relationship Id="rId2" Type="http://schemas.openxmlformats.org/officeDocument/2006/relationships/image" Target="../media/image19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openxmlformats.org/officeDocument/2006/relationships/image" Target="../media/image194.png"/><Relationship Id="rId4" Type="http://schemas.openxmlformats.org/officeDocument/2006/relationships/image" Target="../media/image193.png"/></Relationships>
</file>

<file path=ppt/slides/_rels/slide9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95.png"/><Relationship Id="rId1" Type="http://schemas.openxmlformats.org/officeDocument/2006/relationships/slideLayout" Target="../slideLayouts/slideLayout2.xml"/><Relationship Id="rId5" Type="http://schemas.openxmlformats.org/officeDocument/2006/relationships/slide" Target="slide95.xml"/><Relationship Id="rId4" Type="http://schemas.openxmlformats.org/officeDocument/2006/relationships/slide" Target="slide18.xml"/></Relationships>
</file>

<file path=ppt/slides/_rels/slide9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7.png"/><Relationship Id="rId2" Type="http://schemas.openxmlformats.org/officeDocument/2006/relationships/image" Target="../media/image196.png"/><Relationship Id="rId1" Type="http://schemas.openxmlformats.org/officeDocument/2006/relationships/slideLayout" Target="../slideLayouts/slideLayout2.xml"/><Relationship Id="rId6" Type="http://schemas.openxmlformats.org/officeDocument/2006/relationships/slide" Target="slide97.xml"/><Relationship Id="rId5" Type="http://schemas.openxmlformats.org/officeDocument/2006/relationships/slide" Target="slide18.xml"/><Relationship Id="rId4" Type="http://schemas.openxmlformats.org/officeDocument/2006/relationships/image" Target="../media/image3.png"/></Relationships>
</file>

<file path=ppt/slides/_rels/slide9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98.png"/><Relationship Id="rId1" Type="http://schemas.openxmlformats.org/officeDocument/2006/relationships/slideLayout" Target="../slideLayouts/slideLayout2.xml"/><Relationship Id="rId5" Type="http://schemas.openxmlformats.org/officeDocument/2006/relationships/slide" Target="slide97.xml"/><Relationship Id="rId4" Type="http://schemas.openxmlformats.org/officeDocument/2006/relationships/slide" Target="slide18.xml"/></Relationships>
</file>

<file path=ppt/slides/_rels/slide99.xml.rels><?xml version="1.0" encoding="UTF-8" standalone="yes"?>
<Relationships xmlns="http://schemas.openxmlformats.org/package/2006/relationships"><Relationship Id="rId8" Type="http://schemas.openxmlformats.org/officeDocument/2006/relationships/slide" Target="slide99.xml"/><Relationship Id="rId3" Type="http://schemas.openxmlformats.org/officeDocument/2006/relationships/image" Target="../media/image200.png"/><Relationship Id="rId7" Type="http://schemas.openxmlformats.org/officeDocument/2006/relationships/slide" Target="slide18.xml"/><Relationship Id="rId2" Type="http://schemas.openxmlformats.org/officeDocument/2006/relationships/image" Target="../media/image19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openxmlformats.org/officeDocument/2006/relationships/image" Target="../media/image202.png"/><Relationship Id="rId4" Type="http://schemas.openxmlformats.org/officeDocument/2006/relationships/image" Target="../media/image20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GB" sz="4800" dirty="0" smtClean="0">
                <a:latin typeface="Comic Sans MS" panose="030F0702030302020204" pitchFamily="66" charset="0"/>
              </a:rPr>
              <a:t>Differentiation</a:t>
            </a:r>
            <a:endParaRPr lang="en-GB" sz="4800" dirty="0">
              <a:latin typeface="Comic Sans MS" panose="030F0702030302020204" pitchFamily="66" charset="0"/>
            </a:endParaRPr>
          </a:p>
        </p:txBody>
      </p:sp>
      <p:sp>
        <p:nvSpPr>
          <p:cNvPr id="12" name="Rectangle 11">
            <a:hlinkClick r:id="rId3" action="ppaction://hlinksldjump"/>
          </p:cNvPr>
          <p:cNvSpPr/>
          <p:nvPr/>
        </p:nvSpPr>
        <p:spPr>
          <a:xfrm>
            <a:off x="1547664" y="35483"/>
            <a:ext cx="187220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Differentiation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9" name="Rectangle 8">
            <a:hlinkClick r:id="rId4" action="ppaction://hlinksldjump"/>
          </p:cNvPr>
          <p:cNvSpPr/>
          <p:nvPr/>
        </p:nvSpPr>
        <p:spPr>
          <a:xfrm>
            <a:off x="3564016" y="1556792"/>
            <a:ext cx="1152000" cy="504000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SAM</a:t>
            </a:r>
          </a:p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1</a:t>
            </a:r>
            <a:r>
              <a:rPr lang="en-GB" sz="1400" b="1" dirty="0" smtClean="0">
                <a:latin typeface="Comic Sans MS" panose="030F0702030302020204" pitchFamily="66" charset="0"/>
              </a:rPr>
              <a:t>H Q21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29" name="Rectangle 28">
            <a:hlinkClick r:id="" action="ppaction://noaction"/>
          </p:cNvPr>
          <p:cNvSpPr/>
          <p:nvPr/>
        </p:nvSpPr>
        <p:spPr>
          <a:xfrm>
            <a:off x="35496" y="6597352"/>
            <a:ext cx="3384376" cy="216024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Displacement, Velocity, Acceleration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10" name="Rectangle 9">
            <a:hlinkClick r:id="rId5" action="ppaction://hlinksldjump"/>
          </p:cNvPr>
          <p:cNvSpPr/>
          <p:nvPr/>
        </p:nvSpPr>
        <p:spPr>
          <a:xfrm>
            <a:off x="3564016" y="2132912"/>
            <a:ext cx="1152000" cy="504000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SAM</a:t>
            </a:r>
          </a:p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2H Q25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15" name="Rectangle 14">
            <a:hlinkClick r:id="rId6" action="ppaction://hlinksldjump"/>
          </p:cNvPr>
          <p:cNvSpPr/>
          <p:nvPr/>
        </p:nvSpPr>
        <p:spPr>
          <a:xfrm>
            <a:off x="3564016" y="2709032"/>
            <a:ext cx="1152000" cy="504000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June 2018</a:t>
            </a:r>
          </a:p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2H Q17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16" name="Rectangle 15">
            <a:hlinkClick r:id="rId7" action="ppaction://hlinksldjump"/>
          </p:cNvPr>
          <p:cNvSpPr/>
          <p:nvPr/>
        </p:nvSpPr>
        <p:spPr>
          <a:xfrm>
            <a:off x="3564016" y="3285096"/>
            <a:ext cx="1152000" cy="504000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May 2018</a:t>
            </a:r>
          </a:p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1HR Q19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17" name="Rectangle 16">
            <a:hlinkClick r:id="rId8" action="ppaction://hlinksldjump"/>
          </p:cNvPr>
          <p:cNvSpPr/>
          <p:nvPr/>
        </p:nvSpPr>
        <p:spPr>
          <a:xfrm>
            <a:off x="3563888" y="3861160"/>
            <a:ext cx="1152000" cy="504000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Jan 2019</a:t>
            </a:r>
          </a:p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1H Q12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18" name="Rectangle 17">
            <a:hlinkClick r:id="rId9" action="ppaction://hlinksldjump"/>
          </p:cNvPr>
          <p:cNvSpPr/>
          <p:nvPr/>
        </p:nvSpPr>
        <p:spPr>
          <a:xfrm>
            <a:off x="3563888" y="4437168"/>
            <a:ext cx="1152000" cy="504000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Jan 2019</a:t>
            </a:r>
          </a:p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1HR Q13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19" name="Rectangle 18">
            <a:hlinkClick r:id="rId10" action="ppaction://hlinksldjump"/>
          </p:cNvPr>
          <p:cNvSpPr/>
          <p:nvPr/>
        </p:nvSpPr>
        <p:spPr>
          <a:xfrm>
            <a:off x="7920956" y="51036"/>
            <a:ext cx="1152000" cy="504000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Old Spec Q’s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20" name="Rectangle 19">
            <a:hlinkClick r:id="rId11" action="ppaction://hlinksldjump"/>
          </p:cNvPr>
          <p:cNvSpPr/>
          <p:nvPr/>
        </p:nvSpPr>
        <p:spPr>
          <a:xfrm>
            <a:off x="4788152" y="1556792"/>
            <a:ext cx="1152000" cy="504000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May 2019</a:t>
            </a:r>
          </a:p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1H Q24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21" name="Rectangle 20">
            <a:hlinkClick r:id="rId12" action="ppaction://hlinksldjump"/>
          </p:cNvPr>
          <p:cNvSpPr/>
          <p:nvPr/>
        </p:nvSpPr>
        <p:spPr>
          <a:xfrm>
            <a:off x="4788024" y="2132912"/>
            <a:ext cx="1152000" cy="504000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June 2019</a:t>
            </a:r>
          </a:p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2</a:t>
            </a:r>
            <a:r>
              <a:rPr lang="en-GB" sz="1400" b="1" dirty="0" smtClean="0">
                <a:latin typeface="Comic Sans MS" panose="030F0702030302020204" pitchFamily="66" charset="0"/>
              </a:rPr>
              <a:t>H Q18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143625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7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476672"/>
            <a:ext cx="8640960" cy="20254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5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4503826"/>
            <a:ext cx="8640960" cy="22375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7504" y="5903486"/>
            <a:ext cx="1296144" cy="861935"/>
          </a:xfrm>
          <a:prstGeom prst="rect">
            <a:avLst/>
          </a:prstGeom>
          <a:noFill/>
        </p:spPr>
      </p:pic>
      <p:sp>
        <p:nvSpPr>
          <p:cNvPr id="15" name="Rectangle 14">
            <a:hlinkClick r:id="rId5" action="ppaction://hlinksldjump"/>
          </p:cNvPr>
          <p:cNvSpPr/>
          <p:nvPr/>
        </p:nvSpPr>
        <p:spPr>
          <a:xfrm>
            <a:off x="1547664" y="35483"/>
            <a:ext cx="187220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Differentiation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23" name="Rectangle 22">
            <a:hlinkClick r:id="rId6" action="ppaction://hlinksldjump"/>
          </p:cNvPr>
          <p:cNvSpPr/>
          <p:nvPr/>
        </p:nvSpPr>
        <p:spPr>
          <a:xfrm>
            <a:off x="4355976" y="35482"/>
            <a:ext cx="2016224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Jan 2019 1H Q12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24" name="Straight Arrow Connector 23"/>
          <p:cNvCxnSpPr>
            <a:stCxn id="15" idx="3"/>
            <a:endCxn id="23" idx="1"/>
          </p:cNvCxnSpPr>
          <p:nvPr/>
        </p:nvCxnSpPr>
        <p:spPr>
          <a:xfrm flipV="1">
            <a:off x="3419872" y="184069"/>
            <a:ext cx="936104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3556" name="Picture 4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2227626"/>
            <a:ext cx="8640960" cy="23535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211284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782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634" y="1556792"/>
            <a:ext cx="8802732" cy="2534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6512" y="5735569"/>
            <a:ext cx="1197768" cy="1197768"/>
          </a:xfrm>
          <a:prstGeom prst="rect">
            <a:avLst/>
          </a:prstGeom>
          <a:noFill/>
        </p:spPr>
      </p:pic>
      <p:sp>
        <p:nvSpPr>
          <p:cNvPr id="22" name="Rectangle 21"/>
          <p:cNvSpPr/>
          <p:nvPr/>
        </p:nvSpPr>
        <p:spPr>
          <a:xfrm>
            <a:off x="170634" y="1556792"/>
            <a:ext cx="8793854" cy="7200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A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170633" y="2276872"/>
            <a:ext cx="8793854" cy="181438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B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15" name="Rectangle 14">
            <a:hlinkClick r:id="rId4" action="ppaction://hlinksldjump"/>
          </p:cNvPr>
          <p:cNvSpPr/>
          <p:nvPr/>
        </p:nvSpPr>
        <p:spPr>
          <a:xfrm>
            <a:off x="1547664" y="35483"/>
            <a:ext cx="187220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Differentiation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19" name="Rectangle 18">
            <a:hlinkClick r:id="rId5" action="ppaction://hlinksldjump"/>
          </p:cNvPr>
          <p:cNvSpPr/>
          <p:nvPr/>
        </p:nvSpPr>
        <p:spPr>
          <a:xfrm>
            <a:off x="4355976" y="35482"/>
            <a:ext cx="2232248" cy="29717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Jan 2018 4HR Q16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21" name="Straight Arrow Connector 20"/>
          <p:cNvCxnSpPr>
            <a:stCxn id="15" idx="3"/>
            <a:endCxn id="19" idx="1"/>
          </p:cNvCxnSpPr>
          <p:nvPr/>
        </p:nvCxnSpPr>
        <p:spPr>
          <a:xfrm flipV="1">
            <a:off x="3419872" y="184069"/>
            <a:ext cx="936104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862792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</p:childTnLst>
        </p:cTn>
      </p:par>
    </p:tnLst>
    <p:bldLst>
      <p:bldP spid="22" grpId="0" animBg="1"/>
      <p:bldP spid="25" grpId="0" animBg="1"/>
    </p:bldLst>
  </p:timing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9813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3160890"/>
            <a:ext cx="8640960" cy="35804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981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3179464"/>
            <a:ext cx="8640960" cy="1617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981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404664"/>
            <a:ext cx="8640960" cy="29150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07504" y="5903486"/>
            <a:ext cx="1296144" cy="861935"/>
          </a:xfrm>
          <a:prstGeom prst="rect">
            <a:avLst/>
          </a:prstGeom>
          <a:noFill/>
        </p:spPr>
      </p:pic>
      <p:sp>
        <p:nvSpPr>
          <p:cNvPr id="20" name="Rectangle 19">
            <a:hlinkClick r:id="rId6" action="ppaction://hlinksldjump"/>
          </p:cNvPr>
          <p:cNvSpPr/>
          <p:nvPr/>
        </p:nvSpPr>
        <p:spPr>
          <a:xfrm>
            <a:off x="1547664" y="35483"/>
            <a:ext cx="187220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Differentiation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22" name="Rectangle 21">
            <a:hlinkClick r:id="rId7" action="ppaction://hlinksldjump"/>
          </p:cNvPr>
          <p:cNvSpPr/>
          <p:nvPr/>
        </p:nvSpPr>
        <p:spPr>
          <a:xfrm>
            <a:off x="4355976" y="35482"/>
            <a:ext cx="2232248" cy="29717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May 2018 3H Q18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27" name="Straight Arrow Connector 26"/>
          <p:cNvCxnSpPr>
            <a:stCxn id="20" idx="3"/>
            <a:endCxn id="22" idx="1"/>
          </p:cNvCxnSpPr>
          <p:nvPr/>
        </p:nvCxnSpPr>
        <p:spPr>
          <a:xfrm flipV="1">
            <a:off x="3419872" y="184069"/>
            <a:ext cx="936104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404743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083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633" y="1340768"/>
            <a:ext cx="8802734" cy="24279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6512" y="5735569"/>
            <a:ext cx="1197768" cy="1197768"/>
          </a:xfrm>
          <a:prstGeom prst="rect">
            <a:avLst/>
          </a:prstGeom>
          <a:noFill/>
        </p:spPr>
      </p:pic>
      <p:sp>
        <p:nvSpPr>
          <p:cNvPr id="22" name="Rectangle 21"/>
          <p:cNvSpPr/>
          <p:nvPr/>
        </p:nvSpPr>
        <p:spPr>
          <a:xfrm>
            <a:off x="170634" y="1340768"/>
            <a:ext cx="8793854" cy="86409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A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170633" y="2204864"/>
            <a:ext cx="8793854" cy="156384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B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16" name="Rectangle 15">
            <a:hlinkClick r:id="rId4" action="ppaction://hlinksldjump"/>
          </p:cNvPr>
          <p:cNvSpPr/>
          <p:nvPr/>
        </p:nvSpPr>
        <p:spPr>
          <a:xfrm>
            <a:off x="1547664" y="35483"/>
            <a:ext cx="187220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Differentiation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20" name="Rectangle 19">
            <a:hlinkClick r:id="rId5" action="ppaction://hlinksldjump"/>
          </p:cNvPr>
          <p:cNvSpPr/>
          <p:nvPr/>
        </p:nvSpPr>
        <p:spPr>
          <a:xfrm>
            <a:off x="4355976" y="35482"/>
            <a:ext cx="2232248" cy="29717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May 2018 3H Q18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23" name="Straight Arrow Connector 22"/>
          <p:cNvCxnSpPr>
            <a:stCxn id="16" idx="3"/>
            <a:endCxn id="20" idx="1"/>
          </p:cNvCxnSpPr>
          <p:nvPr/>
        </p:nvCxnSpPr>
        <p:spPr>
          <a:xfrm flipV="1">
            <a:off x="3419872" y="184069"/>
            <a:ext cx="936104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217035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</p:childTnLst>
        </p:cTn>
      </p:par>
    </p:tnLst>
    <p:bldLst>
      <p:bldP spid="22" grpId="0" animBg="1"/>
      <p:bldP spid="25" grpId="0" animBg="1"/>
    </p:bldLst>
  </p:timing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2583" name="Picture 7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5207584"/>
            <a:ext cx="6336704" cy="16057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2582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5540843"/>
            <a:ext cx="6336704" cy="7252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2581" name="Picture 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4251217"/>
            <a:ext cx="6336704" cy="13194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2580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3548472"/>
            <a:ext cx="6336704" cy="12908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2579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404664"/>
            <a:ext cx="6336704" cy="33178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07504" y="5903486"/>
            <a:ext cx="1296144" cy="861935"/>
          </a:xfrm>
          <a:prstGeom prst="rect">
            <a:avLst/>
          </a:prstGeom>
          <a:noFill/>
        </p:spPr>
      </p:pic>
      <p:sp>
        <p:nvSpPr>
          <p:cNvPr id="20" name="Rectangle 19">
            <a:hlinkClick r:id="rId8" action="ppaction://hlinksldjump"/>
          </p:cNvPr>
          <p:cNvSpPr/>
          <p:nvPr/>
        </p:nvSpPr>
        <p:spPr>
          <a:xfrm>
            <a:off x="1547664" y="35483"/>
            <a:ext cx="187220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Differentiation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22" name="Rectangle 21">
            <a:hlinkClick r:id="rId9" action="ppaction://hlinksldjump"/>
          </p:cNvPr>
          <p:cNvSpPr/>
          <p:nvPr/>
        </p:nvSpPr>
        <p:spPr>
          <a:xfrm>
            <a:off x="4355976" y="35482"/>
            <a:ext cx="2232248" cy="29717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June 2018 4H Q14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27" name="Straight Arrow Connector 26"/>
          <p:cNvCxnSpPr>
            <a:stCxn id="20" idx="3"/>
            <a:endCxn id="22" idx="1"/>
          </p:cNvCxnSpPr>
          <p:nvPr/>
        </p:nvCxnSpPr>
        <p:spPr>
          <a:xfrm flipV="1">
            <a:off x="3419872" y="184069"/>
            <a:ext cx="936104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788921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0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634" y="980728"/>
            <a:ext cx="8802732" cy="41477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6512" y="5735569"/>
            <a:ext cx="1197768" cy="1197768"/>
          </a:xfrm>
          <a:prstGeom prst="rect">
            <a:avLst/>
          </a:prstGeom>
          <a:noFill/>
        </p:spPr>
      </p:pic>
      <p:sp>
        <p:nvSpPr>
          <p:cNvPr id="22" name="Rectangle 21"/>
          <p:cNvSpPr/>
          <p:nvPr/>
        </p:nvSpPr>
        <p:spPr>
          <a:xfrm>
            <a:off x="170634" y="980728"/>
            <a:ext cx="8793854" cy="93610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A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170633" y="1916832"/>
            <a:ext cx="8793854" cy="244827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B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15" name="Rectangle 14">
            <a:hlinkClick r:id="rId4" action="ppaction://hlinksldjump"/>
          </p:cNvPr>
          <p:cNvSpPr/>
          <p:nvPr/>
        </p:nvSpPr>
        <p:spPr>
          <a:xfrm>
            <a:off x="1547664" y="35483"/>
            <a:ext cx="187220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Differentiation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19" name="Rectangle 18">
            <a:hlinkClick r:id="rId5" action="ppaction://hlinksldjump"/>
          </p:cNvPr>
          <p:cNvSpPr/>
          <p:nvPr/>
        </p:nvSpPr>
        <p:spPr>
          <a:xfrm>
            <a:off x="4355976" y="35482"/>
            <a:ext cx="2232248" cy="29717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June 2018 4H Q14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21" name="Straight Arrow Connector 20"/>
          <p:cNvCxnSpPr>
            <a:stCxn id="15" idx="3"/>
            <a:endCxn id="19" idx="1"/>
          </p:cNvCxnSpPr>
          <p:nvPr/>
        </p:nvCxnSpPr>
        <p:spPr>
          <a:xfrm flipV="1">
            <a:off x="3419872" y="184069"/>
            <a:ext cx="936104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Rectangle 23"/>
          <p:cNvSpPr/>
          <p:nvPr/>
        </p:nvSpPr>
        <p:spPr>
          <a:xfrm>
            <a:off x="170633" y="4365104"/>
            <a:ext cx="8802733" cy="76341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C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686512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</p:childTnLst>
        </p:cTn>
      </p:par>
    </p:tnLst>
    <p:bldLst>
      <p:bldP spid="22" grpId="0" animBg="1"/>
      <p:bldP spid="25" grpId="0" animBg="1"/>
      <p:bldP spid="24" grpId="0" animBg="1"/>
    </p:bldLst>
  </p:timing>
</p:sld>
</file>

<file path=ppt/slides/slide1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61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3718524"/>
            <a:ext cx="8640960" cy="30948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0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2348880"/>
            <a:ext cx="8640960" cy="2710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" name="Picture 3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129"/>
          <a:stretch/>
        </p:blipFill>
        <p:spPr bwMode="auto">
          <a:xfrm>
            <a:off x="251520" y="476672"/>
            <a:ext cx="8640960" cy="24218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59" name="Picture 3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2871"/>
          <a:stretch/>
        </p:blipFill>
        <p:spPr bwMode="auto">
          <a:xfrm>
            <a:off x="251520" y="404664"/>
            <a:ext cx="8640960" cy="9016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07504" y="5903486"/>
            <a:ext cx="1296144" cy="861935"/>
          </a:xfrm>
          <a:prstGeom prst="rect">
            <a:avLst/>
          </a:prstGeom>
          <a:noFill/>
        </p:spPr>
      </p:pic>
      <p:sp>
        <p:nvSpPr>
          <p:cNvPr id="20" name="Rectangle 19">
            <a:hlinkClick r:id="rId6" action="ppaction://hlinksldjump"/>
          </p:cNvPr>
          <p:cNvSpPr/>
          <p:nvPr/>
        </p:nvSpPr>
        <p:spPr>
          <a:xfrm>
            <a:off x="1547664" y="35483"/>
            <a:ext cx="187220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Differentiation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22" name="Rectangle 21">
            <a:hlinkClick r:id="rId7" action="ppaction://hlinksldjump"/>
          </p:cNvPr>
          <p:cNvSpPr/>
          <p:nvPr/>
        </p:nvSpPr>
        <p:spPr>
          <a:xfrm>
            <a:off x="4355976" y="35482"/>
            <a:ext cx="2232248" cy="29717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May 2018 3HR Q17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27" name="Straight Arrow Connector 26"/>
          <p:cNvCxnSpPr>
            <a:stCxn id="20" idx="3"/>
            <a:endCxn id="22" idx="1"/>
          </p:cNvCxnSpPr>
          <p:nvPr/>
        </p:nvCxnSpPr>
        <p:spPr>
          <a:xfrm flipV="1">
            <a:off x="3419872" y="184069"/>
            <a:ext cx="936104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230113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1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633" y="2007204"/>
            <a:ext cx="8802734" cy="18538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6512" y="5735569"/>
            <a:ext cx="1197768" cy="1197768"/>
          </a:xfrm>
          <a:prstGeom prst="rect">
            <a:avLst/>
          </a:prstGeom>
          <a:noFill/>
        </p:spPr>
      </p:pic>
      <p:sp>
        <p:nvSpPr>
          <p:cNvPr id="22" name="Rectangle 21"/>
          <p:cNvSpPr/>
          <p:nvPr/>
        </p:nvSpPr>
        <p:spPr>
          <a:xfrm>
            <a:off x="170634" y="2007204"/>
            <a:ext cx="8793854" cy="50405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A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170633" y="2511260"/>
            <a:ext cx="8793854" cy="42286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B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170634" y="2934126"/>
            <a:ext cx="8793854" cy="92692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C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27" name="Rectangle 26">
            <a:hlinkClick r:id="rId4" action="ppaction://hlinksldjump"/>
          </p:cNvPr>
          <p:cNvSpPr/>
          <p:nvPr/>
        </p:nvSpPr>
        <p:spPr>
          <a:xfrm>
            <a:off x="1547664" y="35483"/>
            <a:ext cx="187220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Differentiation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29" name="Rectangle 28">
            <a:hlinkClick r:id="rId5" action="ppaction://hlinksldjump"/>
          </p:cNvPr>
          <p:cNvSpPr/>
          <p:nvPr/>
        </p:nvSpPr>
        <p:spPr>
          <a:xfrm>
            <a:off x="4355976" y="35482"/>
            <a:ext cx="2232248" cy="29717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May 2018 3HR Q17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30" name="Straight Arrow Connector 29"/>
          <p:cNvCxnSpPr>
            <a:stCxn id="27" idx="3"/>
            <a:endCxn id="29" idx="1"/>
          </p:cNvCxnSpPr>
          <p:nvPr/>
        </p:nvCxnSpPr>
        <p:spPr>
          <a:xfrm flipV="1">
            <a:off x="3419872" y="184069"/>
            <a:ext cx="936104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645931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</p:childTnLst>
        </p:cTn>
      </p:par>
    </p:tnLst>
    <p:bldLst>
      <p:bldP spid="22" grpId="0" animBg="1"/>
      <p:bldP spid="25" grpId="0" animBg="1"/>
      <p:bldP spid="2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268760"/>
            <a:ext cx="8784976" cy="37488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" name="Rectangle 21"/>
          <p:cNvSpPr/>
          <p:nvPr/>
        </p:nvSpPr>
        <p:spPr>
          <a:xfrm>
            <a:off x="179512" y="1268760"/>
            <a:ext cx="8784976" cy="86409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A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pic>
        <p:nvPicPr>
          <p:cNvPr id="6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6512" y="5735569"/>
            <a:ext cx="1197768" cy="1197768"/>
          </a:xfrm>
          <a:prstGeom prst="rect">
            <a:avLst/>
          </a:prstGeom>
          <a:noFill/>
        </p:spPr>
      </p:pic>
      <p:sp>
        <p:nvSpPr>
          <p:cNvPr id="12" name="Rectangle 11">
            <a:hlinkClick r:id="rId4" action="ppaction://hlinksldjump"/>
          </p:cNvPr>
          <p:cNvSpPr/>
          <p:nvPr/>
        </p:nvSpPr>
        <p:spPr>
          <a:xfrm>
            <a:off x="1547664" y="35483"/>
            <a:ext cx="187220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Differentiation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14" name="Rectangle 13">
            <a:hlinkClick r:id="rId5" action="ppaction://hlinksldjump"/>
          </p:cNvPr>
          <p:cNvSpPr/>
          <p:nvPr/>
        </p:nvSpPr>
        <p:spPr>
          <a:xfrm>
            <a:off x="4355976" y="35482"/>
            <a:ext cx="2016224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Jan 2019 1H Q12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16" name="Straight Arrow Connector 15"/>
          <p:cNvCxnSpPr>
            <a:stCxn id="12" idx="3"/>
            <a:endCxn id="14" idx="1"/>
          </p:cNvCxnSpPr>
          <p:nvPr/>
        </p:nvCxnSpPr>
        <p:spPr>
          <a:xfrm flipV="1">
            <a:off x="3419872" y="184069"/>
            <a:ext cx="936104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Rectangle 20"/>
          <p:cNvSpPr/>
          <p:nvPr/>
        </p:nvSpPr>
        <p:spPr>
          <a:xfrm>
            <a:off x="179512" y="2132856"/>
            <a:ext cx="8784976" cy="288476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B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169196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</p:childTnLst>
        </p:cTn>
      </p:par>
    </p:tnLst>
    <p:bldLst>
      <p:bldP spid="22" grpId="0" animBg="1"/>
      <p:bldP spid="21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521" y="4437112"/>
            <a:ext cx="8640958" cy="235101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1522" y="1784825"/>
            <a:ext cx="8640956" cy="328835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4"/>
          <a:srcRect t="24780"/>
          <a:stretch/>
        </p:blipFill>
        <p:spPr>
          <a:xfrm>
            <a:off x="251522" y="1124744"/>
            <a:ext cx="8640956" cy="2404342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51521" y="404664"/>
            <a:ext cx="8640958" cy="1021154"/>
          </a:xfrm>
          <a:prstGeom prst="rect">
            <a:avLst/>
          </a:prstGeom>
        </p:spPr>
      </p:pic>
      <p:pic>
        <p:nvPicPr>
          <p:cNvPr id="8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07504" y="5903486"/>
            <a:ext cx="1296144" cy="861935"/>
          </a:xfrm>
          <a:prstGeom prst="rect">
            <a:avLst/>
          </a:prstGeom>
          <a:noFill/>
        </p:spPr>
      </p:pic>
      <p:sp>
        <p:nvSpPr>
          <p:cNvPr id="15" name="Rectangle 14">
            <a:hlinkClick r:id="rId7" action="ppaction://hlinksldjump"/>
          </p:cNvPr>
          <p:cNvSpPr/>
          <p:nvPr/>
        </p:nvSpPr>
        <p:spPr>
          <a:xfrm>
            <a:off x="1547664" y="35483"/>
            <a:ext cx="187220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Differentiation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23" name="Rectangle 22">
            <a:hlinkClick r:id="rId8" action="ppaction://hlinksldjump"/>
          </p:cNvPr>
          <p:cNvSpPr/>
          <p:nvPr/>
        </p:nvSpPr>
        <p:spPr>
          <a:xfrm>
            <a:off x="4355976" y="35482"/>
            <a:ext cx="2016224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Jan 2019 1HR Q13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24" name="Straight Arrow Connector 23"/>
          <p:cNvCxnSpPr>
            <a:stCxn id="15" idx="3"/>
            <a:endCxn id="23" idx="1"/>
          </p:cNvCxnSpPr>
          <p:nvPr/>
        </p:nvCxnSpPr>
        <p:spPr>
          <a:xfrm flipV="1">
            <a:off x="3419872" y="184069"/>
            <a:ext cx="936104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56545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513" y="836712"/>
            <a:ext cx="8784974" cy="4635720"/>
          </a:xfrm>
          <a:prstGeom prst="rect">
            <a:avLst/>
          </a:prstGeom>
        </p:spPr>
      </p:pic>
      <p:sp>
        <p:nvSpPr>
          <p:cNvPr id="22" name="Rectangle 21"/>
          <p:cNvSpPr/>
          <p:nvPr/>
        </p:nvSpPr>
        <p:spPr>
          <a:xfrm>
            <a:off x="179512" y="836712"/>
            <a:ext cx="8784976" cy="43204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A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pic>
        <p:nvPicPr>
          <p:cNvPr id="6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6512" y="5735569"/>
            <a:ext cx="1197768" cy="1197768"/>
          </a:xfrm>
          <a:prstGeom prst="rect">
            <a:avLst/>
          </a:prstGeom>
          <a:noFill/>
        </p:spPr>
      </p:pic>
      <p:sp>
        <p:nvSpPr>
          <p:cNvPr id="21" name="Rectangle 20"/>
          <p:cNvSpPr/>
          <p:nvPr/>
        </p:nvSpPr>
        <p:spPr>
          <a:xfrm>
            <a:off x="179512" y="1268760"/>
            <a:ext cx="8784976" cy="223224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B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17" name="Rectangle 16">
            <a:hlinkClick r:id="rId4" action="ppaction://hlinksldjump"/>
          </p:cNvPr>
          <p:cNvSpPr/>
          <p:nvPr/>
        </p:nvSpPr>
        <p:spPr>
          <a:xfrm>
            <a:off x="1547664" y="35483"/>
            <a:ext cx="187220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Differentiation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19" name="Rectangle 18">
            <a:hlinkClick r:id="rId5" action="ppaction://hlinksldjump"/>
          </p:cNvPr>
          <p:cNvSpPr/>
          <p:nvPr/>
        </p:nvSpPr>
        <p:spPr>
          <a:xfrm>
            <a:off x="4355976" y="35482"/>
            <a:ext cx="2016224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Jan 2019 1HR Q13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20" name="Straight Arrow Connector 19"/>
          <p:cNvCxnSpPr>
            <a:stCxn id="17" idx="3"/>
            <a:endCxn id="19" idx="1"/>
          </p:cNvCxnSpPr>
          <p:nvPr/>
        </p:nvCxnSpPr>
        <p:spPr>
          <a:xfrm flipV="1">
            <a:off x="3419872" y="184069"/>
            <a:ext cx="936104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Rectangle 22"/>
          <p:cNvSpPr/>
          <p:nvPr/>
        </p:nvSpPr>
        <p:spPr>
          <a:xfrm>
            <a:off x="179512" y="3501008"/>
            <a:ext cx="8784976" cy="197142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C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342095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</p:childTnLst>
        </p:cTn>
      </p:par>
    </p:tnLst>
    <p:bldLst>
      <p:bldP spid="22" grpId="0" animBg="1"/>
      <p:bldP spid="21" grpId="0" animBg="1"/>
      <p:bldP spid="23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7544" y="1124744"/>
            <a:ext cx="8208912" cy="5544616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7544" y="404664"/>
            <a:ext cx="8208912" cy="1452014"/>
          </a:xfrm>
          <a:prstGeom prst="rect">
            <a:avLst/>
          </a:prstGeom>
        </p:spPr>
      </p:pic>
      <p:pic>
        <p:nvPicPr>
          <p:cNvPr id="8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7504" y="5903486"/>
            <a:ext cx="1296144" cy="861935"/>
          </a:xfrm>
          <a:prstGeom prst="rect">
            <a:avLst/>
          </a:prstGeom>
          <a:noFill/>
        </p:spPr>
      </p:pic>
      <p:sp>
        <p:nvSpPr>
          <p:cNvPr id="15" name="Rectangle 14">
            <a:hlinkClick r:id="rId5" action="ppaction://hlinksldjump"/>
          </p:cNvPr>
          <p:cNvSpPr/>
          <p:nvPr/>
        </p:nvSpPr>
        <p:spPr>
          <a:xfrm>
            <a:off x="1547664" y="35483"/>
            <a:ext cx="187220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Differentiation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23" name="Rectangle 22">
            <a:hlinkClick r:id="rId6" action="ppaction://hlinksldjump"/>
          </p:cNvPr>
          <p:cNvSpPr/>
          <p:nvPr/>
        </p:nvSpPr>
        <p:spPr>
          <a:xfrm>
            <a:off x="4355976" y="35482"/>
            <a:ext cx="2016224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May 2019 1H Q24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24" name="Straight Arrow Connector 23"/>
          <p:cNvCxnSpPr>
            <a:stCxn id="15" idx="3"/>
            <a:endCxn id="23" idx="1"/>
          </p:cNvCxnSpPr>
          <p:nvPr/>
        </p:nvCxnSpPr>
        <p:spPr>
          <a:xfrm flipV="1">
            <a:off x="3419872" y="184069"/>
            <a:ext cx="936104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157967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3528" y="2132858"/>
            <a:ext cx="8496944" cy="1511974"/>
          </a:xfrm>
          <a:prstGeom prst="rect">
            <a:avLst/>
          </a:prstGeom>
        </p:spPr>
      </p:pic>
      <p:sp>
        <p:nvSpPr>
          <p:cNvPr id="22" name="Rectangle 21"/>
          <p:cNvSpPr/>
          <p:nvPr/>
        </p:nvSpPr>
        <p:spPr>
          <a:xfrm>
            <a:off x="323528" y="2132856"/>
            <a:ext cx="8496944" cy="151197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A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pic>
        <p:nvPicPr>
          <p:cNvPr id="6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6512" y="5735569"/>
            <a:ext cx="1197768" cy="1197768"/>
          </a:xfrm>
          <a:prstGeom prst="rect">
            <a:avLst/>
          </a:prstGeom>
          <a:noFill/>
        </p:spPr>
      </p:pic>
      <p:sp>
        <p:nvSpPr>
          <p:cNvPr id="14" name="Rectangle 13">
            <a:hlinkClick r:id="rId4" action="ppaction://hlinksldjump"/>
          </p:cNvPr>
          <p:cNvSpPr/>
          <p:nvPr/>
        </p:nvSpPr>
        <p:spPr>
          <a:xfrm>
            <a:off x="1547664" y="35483"/>
            <a:ext cx="187220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Differentiation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24" name="Rectangle 23">
            <a:hlinkClick r:id="rId5" action="ppaction://hlinksldjump"/>
          </p:cNvPr>
          <p:cNvSpPr/>
          <p:nvPr/>
        </p:nvSpPr>
        <p:spPr>
          <a:xfrm>
            <a:off x="4355976" y="35482"/>
            <a:ext cx="2016224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May 2019 1H Q24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25" name="Straight Arrow Connector 24"/>
          <p:cNvCxnSpPr>
            <a:stCxn id="14" idx="3"/>
            <a:endCxn id="24" idx="1"/>
          </p:cNvCxnSpPr>
          <p:nvPr/>
        </p:nvCxnSpPr>
        <p:spPr>
          <a:xfrm flipV="1">
            <a:off x="3419872" y="184069"/>
            <a:ext cx="936104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923916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</p:childTnLst>
        </p:cTn>
      </p:par>
    </p:tnLst>
    <p:bldLst>
      <p:bldP spid="22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5537" y="2276872"/>
            <a:ext cx="8352926" cy="4383884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5537" y="404664"/>
            <a:ext cx="8352926" cy="3992166"/>
          </a:xfrm>
          <a:prstGeom prst="rect">
            <a:avLst/>
          </a:prstGeom>
        </p:spPr>
      </p:pic>
      <p:pic>
        <p:nvPicPr>
          <p:cNvPr id="8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7504" y="5903486"/>
            <a:ext cx="1296144" cy="861935"/>
          </a:xfrm>
          <a:prstGeom prst="rect">
            <a:avLst/>
          </a:prstGeom>
          <a:noFill/>
        </p:spPr>
      </p:pic>
      <p:sp>
        <p:nvSpPr>
          <p:cNvPr id="15" name="Rectangle 14">
            <a:hlinkClick r:id="rId5" action="ppaction://hlinksldjump"/>
          </p:cNvPr>
          <p:cNvSpPr/>
          <p:nvPr/>
        </p:nvSpPr>
        <p:spPr>
          <a:xfrm>
            <a:off x="1547664" y="35483"/>
            <a:ext cx="187220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Differentiation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23" name="Rectangle 22">
            <a:hlinkClick r:id="rId6" action="ppaction://hlinksldjump"/>
          </p:cNvPr>
          <p:cNvSpPr/>
          <p:nvPr/>
        </p:nvSpPr>
        <p:spPr>
          <a:xfrm>
            <a:off x="4355976" y="35482"/>
            <a:ext cx="2016224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June 2019 2H Q18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24" name="Straight Arrow Connector 23"/>
          <p:cNvCxnSpPr>
            <a:stCxn id="15" idx="3"/>
            <a:endCxn id="23" idx="1"/>
          </p:cNvCxnSpPr>
          <p:nvPr/>
        </p:nvCxnSpPr>
        <p:spPr>
          <a:xfrm flipV="1">
            <a:off x="3419872" y="184069"/>
            <a:ext cx="936104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706145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3529" y="908720"/>
            <a:ext cx="8496942" cy="4212016"/>
          </a:xfrm>
          <a:prstGeom prst="rect">
            <a:avLst/>
          </a:prstGeom>
        </p:spPr>
      </p:pic>
      <p:sp>
        <p:nvSpPr>
          <p:cNvPr id="22" name="Rectangle 21"/>
          <p:cNvSpPr/>
          <p:nvPr/>
        </p:nvSpPr>
        <p:spPr>
          <a:xfrm>
            <a:off x="323528" y="908718"/>
            <a:ext cx="8496944" cy="421201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A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pic>
        <p:nvPicPr>
          <p:cNvPr id="6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6512" y="5735569"/>
            <a:ext cx="1197768" cy="1197768"/>
          </a:xfrm>
          <a:prstGeom prst="rect">
            <a:avLst/>
          </a:prstGeom>
          <a:noFill/>
        </p:spPr>
      </p:pic>
      <p:sp>
        <p:nvSpPr>
          <p:cNvPr id="12" name="Rectangle 11">
            <a:hlinkClick r:id="rId4" action="ppaction://hlinksldjump"/>
          </p:cNvPr>
          <p:cNvSpPr/>
          <p:nvPr/>
        </p:nvSpPr>
        <p:spPr>
          <a:xfrm>
            <a:off x="1547664" y="35483"/>
            <a:ext cx="187220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Differentiation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17" name="Rectangle 16">
            <a:hlinkClick r:id="rId5" action="ppaction://hlinksldjump"/>
          </p:cNvPr>
          <p:cNvSpPr/>
          <p:nvPr/>
        </p:nvSpPr>
        <p:spPr>
          <a:xfrm>
            <a:off x="4355976" y="35482"/>
            <a:ext cx="2016224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June 2019 2H Q18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18" name="Straight Arrow Connector 17"/>
          <p:cNvCxnSpPr>
            <a:stCxn id="12" idx="3"/>
            <a:endCxn id="17" idx="1"/>
          </p:cNvCxnSpPr>
          <p:nvPr/>
        </p:nvCxnSpPr>
        <p:spPr>
          <a:xfrm flipV="1">
            <a:off x="3419872" y="184069"/>
            <a:ext cx="936104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51673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</p:childTnLst>
        </p:cTn>
      </p:par>
    </p:tnLst>
    <p:bldLst>
      <p:bldP spid="22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GB" sz="4800" dirty="0" smtClean="0">
                <a:latin typeface="Comic Sans MS" panose="030F0702030302020204" pitchFamily="66" charset="0"/>
              </a:rPr>
              <a:t>Differentiation</a:t>
            </a:r>
            <a:endParaRPr lang="en-GB" sz="4800" dirty="0">
              <a:latin typeface="Comic Sans MS" panose="030F0702030302020204" pitchFamily="66" charset="0"/>
            </a:endParaRPr>
          </a:p>
        </p:txBody>
      </p:sp>
      <p:sp>
        <p:nvSpPr>
          <p:cNvPr id="5" name="Rectangle 4">
            <a:hlinkClick r:id="rId2" action="ppaction://hlinksldjump"/>
          </p:cNvPr>
          <p:cNvSpPr/>
          <p:nvPr/>
        </p:nvSpPr>
        <p:spPr>
          <a:xfrm>
            <a:off x="2123728" y="5373272"/>
            <a:ext cx="1152000" cy="504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June 2011 3H Q21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12" name="Rectangle 11">
            <a:hlinkClick r:id="rId3" action="ppaction://hlinksldjump"/>
          </p:cNvPr>
          <p:cNvSpPr/>
          <p:nvPr/>
        </p:nvSpPr>
        <p:spPr>
          <a:xfrm>
            <a:off x="1547664" y="35483"/>
            <a:ext cx="187220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Differentiation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9" name="Rectangle 8">
            <a:hlinkClick r:id="rId4" action="ppaction://hlinksldjump"/>
          </p:cNvPr>
          <p:cNvSpPr/>
          <p:nvPr/>
        </p:nvSpPr>
        <p:spPr>
          <a:xfrm>
            <a:off x="899592" y="1340768"/>
            <a:ext cx="1152000" cy="504000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May 2004 </a:t>
            </a:r>
          </a:p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3H Q13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10" name="Rectangle 9">
            <a:hlinkClick r:id="rId5" action="ppaction://hlinksldjump"/>
          </p:cNvPr>
          <p:cNvSpPr/>
          <p:nvPr/>
        </p:nvSpPr>
        <p:spPr>
          <a:xfrm>
            <a:off x="899592" y="1916888"/>
            <a:ext cx="1152000" cy="504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Nov 2004 </a:t>
            </a:r>
          </a:p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3H Q17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11" name="Rectangle 10">
            <a:hlinkClick r:id="rId6" action="ppaction://hlinksldjump"/>
          </p:cNvPr>
          <p:cNvSpPr/>
          <p:nvPr/>
        </p:nvSpPr>
        <p:spPr>
          <a:xfrm>
            <a:off x="899592" y="2492896"/>
            <a:ext cx="1152000" cy="504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May 2005 </a:t>
            </a:r>
          </a:p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4</a:t>
            </a:r>
            <a:r>
              <a:rPr lang="en-GB" sz="1400" b="1" dirty="0" smtClean="0">
                <a:latin typeface="Comic Sans MS" panose="030F0702030302020204" pitchFamily="66" charset="0"/>
              </a:rPr>
              <a:t>H Q14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14" name="Rectangle 13">
            <a:hlinkClick r:id="rId7" action="ppaction://hlinksldjump"/>
          </p:cNvPr>
          <p:cNvSpPr/>
          <p:nvPr/>
        </p:nvSpPr>
        <p:spPr>
          <a:xfrm>
            <a:off x="899592" y="3069016"/>
            <a:ext cx="1152000" cy="504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Nov 2005 </a:t>
            </a:r>
          </a:p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4</a:t>
            </a:r>
            <a:r>
              <a:rPr lang="en-GB" sz="1400" b="1" dirty="0" smtClean="0">
                <a:latin typeface="Comic Sans MS" panose="030F0702030302020204" pitchFamily="66" charset="0"/>
              </a:rPr>
              <a:t>H Q15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15" name="Rectangle 14">
            <a:hlinkClick r:id="rId8" action="ppaction://hlinksldjump"/>
          </p:cNvPr>
          <p:cNvSpPr/>
          <p:nvPr/>
        </p:nvSpPr>
        <p:spPr>
          <a:xfrm>
            <a:off x="899592" y="3645024"/>
            <a:ext cx="1152000" cy="504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May 2006 </a:t>
            </a:r>
          </a:p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3</a:t>
            </a:r>
            <a:r>
              <a:rPr lang="en-GB" sz="1400" b="1" dirty="0" smtClean="0">
                <a:latin typeface="Comic Sans MS" panose="030F0702030302020204" pitchFamily="66" charset="0"/>
              </a:rPr>
              <a:t>H Q16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16" name="Rectangle 15">
            <a:hlinkClick r:id="rId9" action="ppaction://hlinksldjump"/>
          </p:cNvPr>
          <p:cNvSpPr/>
          <p:nvPr/>
        </p:nvSpPr>
        <p:spPr>
          <a:xfrm>
            <a:off x="899592" y="4221088"/>
            <a:ext cx="1152000" cy="504000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May 2006 </a:t>
            </a:r>
          </a:p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4</a:t>
            </a:r>
            <a:r>
              <a:rPr lang="en-GB" sz="1400" b="1" dirty="0" smtClean="0">
                <a:latin typeface="Comic Sans MS" panose="030F0702030302020204" pitchFamily="66" charset="0"/>
              </a:rPr>
              <a:t>H Q18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17" name="Rectangle 16">
            <a:hlinkClick r:id="rId10" action="ppaction://hlinksldjump"/>
          </p:cNvPr>
          <p:cNvSpPr/>
          <p:nvPr/>
        </p:nvSpPr>
        <p:spPr>
          <a:xfrm>
            <a:off x="899592" y="4797208"/>
            <a:ext cx="1152000" cy="504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Nov 2006 </a:t>
            </a:r>
          </a:p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3</a:t>
            </a:r>
            <a:r>
              <a:rPr lang="en-GB" sz="1400" b="1" dirty="0" smtClean="0">
                <a:latin typeface="Comic Sans MS" panose="030F0702030302020204" pitchFamily="66" charset="0"/>
              </a:rPr>
              <a:t>H Q14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18" name="Rectangle 17">
            <a:hlinkClick r:id="rId11" action="ppaction://hlinksldjump"/>
          </p:cNvPr>
          <p:cNvSpPr/>
          <p:nvPr/>
        </p:nvSpPr>
        <p:spPr>
          <a:xfrm>
            <a:off x="899592" y="5373272"/>
            <a:ext cx="1152000" cy="504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May 2007 </a:t>
            </a:r>
          </a:p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3</a:t>
            </a:r>
            <a:r>
              <a:rPr lang="en-GB" sz="1400" b="1" dirty="0" smtClean="0">
                <a:latin typeface="Comic Sans MS" panose="030F0702030302020204" pitchFamily="66" charset="0"/>
              </a:rPr>
              <a:t>H Q17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20" name="Rectangle 19">
            <a:hlinkClick r:id="rId12" action="ppaction://hlinksldjump"/>
          </p:cNvPr>
          <p:cNvSpPr/>
          <p:nvPr/>
        </p:nvSpPr>
        <p:spPr>
          <a:xfrm>
            <a:off x="2123728" y="1340768"/>
            <a:ext cx="1152000" cy="504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Nov 2007 </a:t>
            </a:r>
          </a:p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4</a:t>
            </a:r>
            <a:r>
              <a:rPr lang="en-GB" sz="1400" b="1" dirty="0" smtClean="0">
                <a:latin typeface="Comic Sans MS" panose="030F0702030302020204" pitchFamily="66" charset="0"/>
              </a:rPr>
              <a:t>H Q20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19" name="Rectangle 18">
            <a:hlinkClick r:id="rId13" action="ppaction://hlinksldjump"/>
          </p:cNvPr>
          <p:cNvSpPr/>
          <p:nvPr/>
        </p:nvSpPr>
        <p:spPr>
          <a:xfrm>
            <a:off x="2123728" y="1916832"/>
            <a:ext cx="1152000" cy="504000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May 2008 </a:t>
            </a:r>
          </a:p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4</a:t>
            </a:r>
            <a:r>
              <a:rPr lang="en-GB" sz="1400" b="1" dirty="0" smtClean="0">
                <a:latin typeface="Comic Sans MS" panose="030F0702030302020204" pitchFamily="66" charset="0"/>
              </a:rPr>
              <a:t>H Q19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21" name="Rectangle 20">
            <a:hlinkClick r:id="rId14" action="ppaction://hlinksldjump"/>
          </p:cNvPr>
          <p:cNvSpPr/>
          <p:nvPr/>
        </p:nvSpPr>
        <p:spPr>
          <a:xfrm>
            <a:off x="2123728" y="2492952"/>
            <a:ext cx="1152000" cy="504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Nov 2008 </a:t>
            </a:r>
          </a:p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4</a:t>
            </a:r>
            <a:r>
              <a:rPr lang="en-GB" sz="1400" b="1" dirty="0" smtClean="0">
                <a:latin typeface="Comic Sans MS" panose="030F0702030302020204" pitchFamily="66" charset="0"/>
              </a:rPr>
              <a:t>H Q20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22" name="Rectangle 21">
            <a:hlinkClick r:id="rId15" action="ppaction://hlinksldjump"/>
          </p:cNvPr>
          <p:cNvSpPr/>
          <p:nvPr/>
        </p:nvSpPr>
        <p:spPr>
          <a:xfrm>
            <a:off x="2123728" y="3068960"/>
            <a:ext cx="1152000" cy="504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June 2009 </a:t>
            </a:r>
          </a:p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4</a:t>
            </a:r>
            <a:r>
              <a:rPr lang="en-GB" sz="1400" b="1" dirty="0" smtClean="0">
                <a:latin typeface="Comic Sans MS" panose="030F0702030302020204" pitchFamily="66" charset="0"/>
              </a:rPr>
              <a:t>H Q17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23" name="Rectangle 22">
            <a:hlinkClick r:id="rId16" action="ppaction://hlinksldjump"/>
          </p:cNvPr>
          <p:cNvSpPr/>
          <p:nvPr/>
        </p:nvSpPr>
        <p:spPr>
          <a:xfrm>
            <a:off x="2123728" y="3645024"/>
            <a:ext cx="1152000" cy="504000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Nov 2009 </a:t>
            </a:r>
          </a:p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4</a:t>
            </a:r>
            <a:r>
              <a:rPr lang="en-GB" sz="1400" b="1" dirty="0" smtClean="0">
                <a:latin typeface="Comic Sans MS" panose="030F0702030302020204" pitchFamily="66" charset="0"/>
              </a:rPr>
              <a:t>H Q19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24" name="Rectangle 23">
            <a:hlinkClick r:id="rId17" action="ppaction://hlinksldjump"/>
          </p:cNvPr>
          <p:cNvSpPr/>
          <p:nvPr/>
        </p:nvSpPr>
        <p:spPr>
          <a:xfrm>
            <a:off x="2123728" y="4221144"/>
            <a:ext cx="1152000" cy="504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June 2010 </a:t>
            </a:r>
          </a:p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3</a:t>
            </a:r>
            <a:r>
              <a:rPr lang="en-GB" sz="1400" b="1" dirty="0" smtClean="0">
                <a:latin typeface="Comic Sans MS" panose="030F0702030302020204" pitchFamily="66" charset="0"/>
              </a:rPr>
              <a:t>H Q12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25" name="Rectangle 24">
            <a:hlinkClick r:id="rId18" action="ppaction://hlinksldjump"/>
          </p:cNvPr>
          <p:cNvSpPr/>
          <p:nvPr/>
        </p:nvSpPr>
        <p:spPr>
          <a:xfrm>
            <a:off x="2123728" y="4797208"/>
            <a:ext cx="1152000" cy="504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Nov 2010 </a:t>
            </a:r>
          </a:p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3</a:t>
            </a:r>
            <a:r>
              <a:rPr lang="en-GB" sz="1400" b="1" dirty="0" smtClean="0">
                <a:latin typeface="Comic Sans MS" panose="030F0702030302020204" pitchFamily="66" charset="0"/>
              </a:rPr>
              <a:t>H Q16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26" name="Rectangle 25">
            <a:hlinkClick r:id="rId19" action="ppaction://hlinksldjump"/>
          </p:cNvPr>
          <p:cNvSpPr/>
          <p:nvPr/>
        </p:nvSpPr>
        <p:spPr>
          <a:xfrm>
            <a:off x="3347992" y="1340768"/>
            <a:ext cx="1152000" cy="504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Jan 2012 3H Q14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27" name="Rectangle 26">
            <a:hlinkClick r:id="rId20" action="ppaction://hlinksldjump"/>
          </p:cNvPr>
          <p:cNvSpPr/>
          <p:nvPr/>
        </p:nvSpPr>
        <p:spPr>
          <a:xfrm>
            <a:off x="3347864" y="1916888"/>
            <a:ext cx="1152000" cy="504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May 2012 </a:t>
            </a:r>
            <a:r>
              <a:rPr lang="en-GB" sz="1400" b="1" dirty="0">
                <a:latin typeface="Comic Sans MS" panose="030F0702030302020204" pitchFamily="66" charset="0"/>
              </a:rPr>
              <a:t>4</a:t>
            </a:r>
            <a:r>
              <a:rPr lang="en-GB" sz="1400" b="1" dirty="0" smtClean="0">
                <a:latin typeface="Comic Sans MS" panose="030F0702030302020204" pitchFamily="66" charset="0"/>
              </a:rPr>
              <a:t>H Q13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28" name="Rectangle 27">
            <a:hlinkClick r:id="rId21" action="ppaction://hlinksldjump"/>
          </p:cNvPr>
          <p:cNvSpPr/>
          <p:nvPr/>
        </p:nvSpPr>
        <p:spPr>
          <a:xfrm>
            <a:off x="3347864" y="2492952"/>
            <a:ext cx="1152000" cy="504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Jan 2013 </a:t>
            </a:r>
            <a:r>
              <a:rPr lang="en-GB" sz="1400" b="1" dirty="0">
                <a:latin typeface="Comic Sans MS" panose="030F0702030302020204" pitchFamily="66" charset="0"/>
              </a:rPr>
              <a:t>3</a:t>
            </a:r>
            <a:r>
              <a:rPr lang="en-GB" sz="1400" b="1" dirty="0" smtClean="0">
                <a:latin typeface="Comic Sans MS" panose="030F0702030302020204" pitchFamily="66" charset="0"/>
              </a:rPr>
              <a:t>H Q18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29" name="Rectangle 28">
            <a:hlinkClick r:id="rId11" action="ppaction://hlinksldjump"/>
          </p:cNvPr>
          <p:cNvSpPr/>
          <p:nvPr/>
        </p:nvSpPr>
        <p:spPr>
          <a:xfrm>
            <a:off x="35496" y="6597352"/>
            <a:ext cx="3384376" cy="216024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Displacement, Velocity, Acceleration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30" name="Rectangle 29">
            <a:hlinkClick r:id="rId22" action="ppaction://hlinksldjump"/>
          </p:cNvPr>
          <p:cNvSpPr/>
          <p:nvPr/>
        </p:nvSpPr>
        <p:spPr>
          <a:xfrm>
            <a:off x="3347864" y="3069016"/>
            <a:ext cx="1152000" cy="504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May 2013 </a:t>
            </a:r>
            <a:r>
              <a:rPr lang="en-GB" sz="1400" b="1" dirty="0">
                <a:latin typeface="Comic Sans MS" panose="030F0702030302020204" pitchFamily="66" charset="0"/>
              </a:rPr>
              <a:t>4</a:t>
            </a:r>
            <a:r>
              <a:rPr lang="en-GB" sz="1400" b="1" dirty="0" smtClean="0">
                <a:latin typeface="Comic Sans MS" panose="030F0702030302020204" pitchFamily="66" charset="0"/>
              </a:rPr>
              <a:t>H Q11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31" name="Rectangle 30">
            <a:hlinkClick r:id="rId23" action="ppaction://hlinksldjump"/>
          </p:cNvPr>
          <p:cNvSpPr/>
          <p:nvPr/>
        </p:nvSpPr>
        <p:spPr>
          <a:xfrm>
            <a:off x="3347864" y="3645080"/>
            <a:ext cx="1152000" cy="504000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May 2013 3HR Q19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32" name="Rectangle 31">
            <a:hlinkClick r:id="rId24" action="ppaction://hlinksldjump"/>
          </p:cNvPr>
          <p:cNvSpPr/>
          <p:nvPr/>
        </p:nvSpPr>
        <p:spPr>
          <a:xfrm>
            <a:off x="3347864" y="4221144"/>
            <a:ext cx="1152000" cy="504000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Jan 2014 </a:t>
            </a:r>
            <a:r>
              <a:rPr lang="en-GB" sz="1400" b="1" dirty="0">
                <a:latin typeface="Comic Sans MS" panose="030F0702030302020204" pitchFamily="66" charset="0"/>
              </a:rPr>
              <a:t>4</a:t>
            </a:r>
            <a:r>
              <a:rPr lang="en-GB" sz="1400" b="1" dirty="0" smtClean="0">
                <a:latin typeface="Comic Sans MS" panose="030F0702030302020204" pitchFamily="66" charset="0"/>
              </a:rPr>
              <a:t>H Q15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33" name="Rectangle 32">
            <a:hlinkClick r:id="rId25" action="ppaction://hlinksldjump"/>
          </p:cNvPr>
          <p:cNvSpPr/>
          <p:nvPr/>
        </p:nvSpPr>
        <p:spPr>
          <a:xfrm>
            <a:off x="3347864" y="4797208"/>
            <a:ext cx="1152000" cy="504000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Jan 2014 3HR Q15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34" name="Rectangle 33">
            <a:hlinkClick r:id="rId26" action="ppaction://hlinksldjump"/>
          </p:cNvPr>
          <p:cNvSpPr/>
          <p:nvPr/>
        </p:nvSpPr>
        <p:spPr>
          <a:xfrm>
            <a:off x="3347864" y="5373272"/>
            <a:ext cx="1152000" cy="504000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Jan 2014 4HR Q15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35" name="Rectangle 34">
            <a:hlinkClick r:id="rId27" action="ppaction://hlinksldjump"/>
          </p:cNvPr>
          <p:cNvSpPr/>
          <p:nvPr/>
        </p:nvSpPr>
        <p:spPr>
          <a:xfrm>
            <a:off x="4572128" y="1340824"/>
            <a:ext cx="1152000" cy="504000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May 2014 </a:t>
            </a:r>
            <a:r>
              <a:rPr lang="en-GB" sz="1400" b="1" dirty="0">
                <a:latin typeface="Comic Sans MS" panose="030F0702030302020204" pitchFamily="66" charset="0"/>
              </a:rPr>
              <a:t>3</a:t>
            </a:r>
            <a:r>
              <a:rPr lang="en-GB" sz="1400" b="1" dirty="0" smtClean="0">
                <a:latin typeface="Comic Sans MS" panose="030F0702030302020204" pitchFamily="66" charset="0"/>
              </a:rPr>
              <a:t>H Q14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36" name="Rectangle 35">
            <a:hlinkClick r:id="rId28" action="ppaction://hlinksldjump"/>
          </p:cNvPr>
          <p:cNvSpPr/>
          <p:nvPr/>
        </p:nvSpPr>
        <p:spPr>
          <a:xfrm>
            <a:off x="4572000" y="1916888"/>
            <a:ext cx="1152000" cy="504000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May 2014 3HR Q14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37" name="Rectangle 36">
            <a:hlinkClick r:id="rId29" action="ppaction://hlinksldjump"/>
          </p:cNvPr>
          <p:cNvSpPr/>
          <p:nvPr/>
        </p:nvSpPr>
        <p:spPr>
          <a:xfrm>
            <a:off x="4572000" y="2492952"/>
            <a:ext cx="1152000" cy="504000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Jan 2015 3H Q18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38" name="Rectangle 37">
            <a:hlinkClick r:id="rId30" action="ppaction://hlinksldjump"/>
          </p:cNvPr>
          <p:cNvSpPr/>
          <p:nvPr/>
        </p:nvSpPr>
        <p:spPr>
          <a:xfrm>
            <a:off x="4572000" y="3069016"/>
            <a:ext cx="1152000" cy="504000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Jan 2015 3HR Q17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39" name="Rectangle 38">
            <a:hlinkClick r:id="rId31" action="ppaction://hlinksldjump"/>
          </p:cNvPr>
          <p:cNvSpPr/>
          <p:nvPr/>
        </p:nvSpPr>
        <p:spPr>
          <a:xfrm>
            <a:off x="4572000" y="3645080"/>
            <a:ext cx="1152000" cy="504000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June 2015 4H Q21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40" name="Rectangle 39">
            <a:hlinkClick r:id="rId32" action="ppaction://hlinksldjump"/>
          </p:cNvPr>
          <p:cNvSpPr/>
          <p:nvPr/>
        </p:nvSpPr>
        <p:spPr>
          <a:xfrm>
            <a:off x="4572000" y="4221144"/>
            <a:ext cx="1152000" cy="504000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June 2015 4HR Q21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41" name="Rectangle 40">
            <a:hlinkClick r:id="rId33" action="ppaction://hlinksldjump"/>
          </p:cNvPr>
          <p:cNvSpPr/>
          <p:nvPr/>
        </p:nvSpPr>
        <p:spPr>
          <a:xfrm>
            <a:off x="4572000" y="4797208"/>
            <a:ext cx="1152000" cy="504000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Jan 2016 4H Q16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42" name="Rectangle 41">
            <a:hlinkClick r:id="rId34" action="ppaction://hlinksldjump"/>
          </p:cNvPr>
          <p:cNvSpPr/>
          <p:nvPr/>
        </p:nvSpPr>
        <p:spPr>
          <a:xfrm>
            <a:off x="4572000" y="5373272"/>
            <a:ext cx="1152000" cy="504000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Jan 2016 3HR Q15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43" name="Rectangle 42">
            <a:hlinkClick r:id="rId35" action="ppaction://hlinksldjump"/>
          </p:cNvPr>
          <p:cNvSpPr/>
          <p:nvPr/>
        </p:nvSpPr>
        <p:spPr>
          <a:xfrm>
            <a:off x="5796264" y="1340768"/>
            <a:ext cx="1152000" cy="504000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May 2016 3H Q14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44" name="Rectangle 43">
            <a:hlinkClick r:id="rId36" action="ppaction://hlinksldjump"/>
          </p:cNvPr>
          <p:cNvSpPr/>
          <p:nvPr/>
        </p:nvSpPr>
        <p:spPr>
          <a:xfrm>
            <a:off x="5796136" y="1916888"/>
            <a:ext cx="1152000" cy="504000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May 2016 3HR Q15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45" name="Rectangle 44">
            <a:hlinkClick r:id="rId37" action="ppaction://hlinksldjump"/>
          </p:cNvPr>
          <p:cNvSpPr/>
          <p:nvPr/>
        </p:nvSpPr>
        <p:spPr>
          <a:xfrm>
            <a:off x="5796136" y="2492952"/>
            <a:ext cx="1152000" cy="504000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Jan 2017 3H Q18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46" name="Rectangle 45">
            <a:hlinkClick r:id="rId38" action="ppaction://hlinksldjump"/>
          </p:cNvPr>
          <p:cNvSpPr/>
          <p:nvPr/>
        </p:nvSpPr>
        <p:spPr>
          <a:xfrm>
            <a:off x="5796136" y="3069016"/>
            <a:ext cx="1152000" cy="504000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Jan 2017 4H Q17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47" name="Rectangle 46">
            <a:hlinkClick r:id="rId39" action="ppaction://hlinksldjump"/>
          </p:cNvPr>
          <p:cNvSpPr/>
          <p:nvPr/>
        </p:nvSpPr>
        <p:spPr>
          <a:xfrm>
            <a:off x="5796136" y="3645024"/>
            <a:ext cx="1152000" cy="504000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Jan 2017 3HR Q20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48" name="Rectangle 47">
            <a:hlinkClick r:id="rId40" action="ppaction://hlinksldjump"/>
          </p:cNvPr>
          <p:cNvSpPr/>
          <p:nvPr/>
        </p:nvSpPr>
        <p:spPr>
          <a:xfrm>
            <a:off x="5796136" y="4221144"/>
            <a:ext cx="1152000" cy="504000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June 2017 4H Q17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49" name="Rectangle 48">
            <a:hlinkClick r:id="rId41" action="ppaction://hlinksldjump"/>
          </p:cNvPr>
          <p:cNvSpPr/>
          <p:nvPr/>
        </p:nvSpPr>
        <p:spPr>
          <a:xfrm>
            <a:off x="5796136" y="4797208"/>
            <a:ext cx="1152000" cy="504000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May 2017 3HR Q15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50" name="Rectangle 49">
            <a:hlinkClick r:id="rId42" action="ppaction://hlinksldjump"/>
          </p:cNvPr>
          <p:cNvSpPr/>
          <p:nvPr/>
        </p:nvSpPr>
        <p:spPr>
          <a:xfrm>
            <a:off x="5796136" y="5373272"/>
            <a:ext cx="1152000" cy="504000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Jan 2018 </a:t>
            </a:r>
            <a:r>
              <a:rPr lang="en-GB" sz="1400" b="1" dirty="0">
                <a:latin typeface="Comic Sans MS" panose="030F0702030302020204" pitchFamily="66" charset="0"/>
              </a:rPr>
              <a:t>4</a:t>
            </a:r>
            <a:r>
              <a:rPr lang="en-GB" sz="1400" b="1" dirty="0" smtClean="0">
                <a:latin typeface="Comic Sans MS" panose="030F0702030302020204" pitchFamily="66" charset="0"/>
              </a:rPr>
              <a:t>H Q17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51" name="Rectangle 50">
            <a:hlinkClick r:id="rId43" action="ppaction://hlinksldjump"/>
          </p:cNvPr>
          <p:cNvSpPr/>
          <p:nvPr/>
        </p:nvSpPr>
        <p:spPr>
          <a:xfrm>
            <a:off x="7020400" y="1340824"/>
            <a:ext cx="1152000" cy="504000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Jan 2018 4HR Q16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52" name="Rectangle 51">
            <a:hlinkClick r:id="rId44" action="ppaction://hlinksldjump"/>
          </p:cNvPr>
          <p:cNvSpPr/>
          <p:nvPr/>
        </p:nvSpPr>
        <p:spPr>
          <a:xfrm>
            <a:off x="7020272" y="1916888"/>
            <a:ext cx="1152000" cy="504000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May 2018 3H Q18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53" name="Rectangle 52">
            <a:hlinkClick r:id="rId45" action="ppaction://hlinksldjump"/>
          </p:cNvPr>
          <p:cNvSpPr/>
          <p:nvPr/>
        </p:nvSpPr>
        <p:spPr>
          <a:xfrm>
            <a:off x="7020272" y="2492952"/>
            <a:ext cx="1152000" cy="504000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June 2018 </a:t>
            </a:r>
            <a:r>
              <a:rPr lang="en-GB" sz="1400" b="1" dirty="0">
                <a:latin typeface="Comic Sans MS" panose="030F0702030302020204" pitchFamily="66" charset="0"/>
              </a:rPr>
              <a:t>4</a:t>
            </a:r>
            <a:r>
              <a:rPr lang="en-GB" sz="1400" b="1" dirty="0" smtClean="0">
                <a:latin typeface="Comic Sans MS" panose="030F0702030302020204" pitchFamily="66" charset="0"/>
              </a:rPr>
              <a:t>H Q14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54" name="Rectangle 53">
            <a:hlinkClick r:id="rId46" action="ppaction://hlinksldjump"/>
          </p:cNvPr>
          <p:cNvSpPr/>
          <p:nvPr/>
        </p:nvSpPr>
        <p:spPr>
          <a:xfrm>
            <a:off x="7020272" y="3069016"/>
            <a:ext cx="1152000" cy="504000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May 2018 3HR Q17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55" name="Rectangle 54">
            <a:hlinkClick r:id="rId47" action="ppaction://hlinksldjump"/>
          </p:cNvPr>
          <p:cNvSpPr/>
          <p:nvPr/>
        </p:nvSpPr>
        <p:spPr>
          <a:xfrm>
            <a:off x="7920956" y="51036"/>
            <a:ext cx="1152000" cy="504000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New Spec Q’s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476987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10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2160" y="433664"/>
            <a:ext cx="8439682" cy="58036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7504" y="5903486"/>
            <a:ext cx="1296144" cy="861935"/>
          </a:xfrm>
          <a:prstGeom prst="rect">
            <a:avLst/>
          </a:prstGeom>
          <a:noFill/>
        </p:spPr>
      </p:pic>
      <p:sp>
        <p:nvSpPr>
          <p:cNvPr id="21" name="Rectangle 20">
            <a:hlinkClick r:id="rId4" action="ppaction://hlinksldjump"/>
          </p:cNvPr>
          <p:cNvSpPr/>
          <p:nvPr/>
        </p:nvSpPr>
        <p:spPr>
          <a:xfrm>
            <a:off x="1547664" y="35483"/>
            <a:ext cx="187220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Differentiation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23" name="Rectangle 22">
            <a:hlinkClick r:id="rId5" action="ppaction://hlinksldjump"/>
          </p:cNvPr>
          <p:cNvSpPr/>
          <p:nvPr/>
        </p:nvSpPr>
        <p:spPr>
          <a:xfrm>
            <a:off x="4355976" y="35482"/>
            <a:ext cx="2016224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May 2004 3H Q13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24" name="Straight Arrow Connector 23"/>
          <p:cNvCxnSpPr>
            <a:stCxn id="21" idx="3"/>
            <a:endCxn id="23" idx="1"/>
          </p:cNvCxnSpPr>
          <p:nvPr/>
        </p:nvCxnSpPr>
        <p:spPr>
          <a:xfrm flipV="1">
            <a:off x="3419872" y="184069"/>
            <a:ext cx="936104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770074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521" y="2921104"/>
            <a:ext cx="8640958" cy="3676248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1521" y="404664"/>
            <a:ext cx="8640958" cy="2834474"/>
          </a:xfrm>
          <a:prstGeom prst="rect">
            <a:avLst/>
          </a:prstGeom>
        </p:spPr>
      </p:pic>
      <p:pic>
        <p:nvPicPr>
          <p:cNvPr id="8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7504" y="5903486"/>
            <a:ext cx="1296144" cy="861935"/>
          </a:xfrm>
          <a:prstGeom prst="rect">
            <a:avLst/>
          </a:prstGeom>
          <a:noFill/>
        </p:spPr>
      </p:pic>
      <p:sp>
        <p:nvSpPr>
          <p:cNvPr id="21" name="Rectangle 20">
            <a:hlinkClick r:id="rId5" action="ppaction://hlinksldjump"/>
          </p:cNvPr>
          <p:cNvSpPr/>
          <p:nvPr/>
        </p:nvSpPr>
        <p:spPr>
          <a:xfrm>
            <a:off x="1547664" y="35483"/>
            <a:ext cx="187220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Differentiation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23" name="Rectangle 22">
            <a:hlinkClick r:id="rId6" action="ppaction://hlinksldjump"/>
          </p:cNvPr>
          <p:cNvSpPr/>
          <p:nvPr/>
        </p:nvSpPr>
        <p:spPr>
          <a:xfrm>
            <a:off x="4355976" y="35482"/>
            <a:ext cx="2016224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SAM 1H Q21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24" name="Straight Arrow Connector 23"/>
          <p:cNvCxnSpPr>
            <a:stCxn id="21" idx="3"/>
            <a:endCxn id="23" idx="1"/>
          </p:cNvCxnSpPr>
          <p:nvPr/>
        </p:nvCxnSpPr>
        <p:spPr>
          <a:xfrm flipV="1">
            <a:off x="3419872" y="184069"/>
            <a:ext cx="936104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543807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13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3" y="2348880"/>
            <a:ext cx="8208914" cy="5718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6512" y="5735569"/>
            <a:ext cx="1197768" cy="1197768"/>
          </a:xfrm>
          <a:prstGeom prst="rect">
            <a:avLst/>
          </a:prstGeom>
          <a:noFill/>
        </p:spPr>
      </p:pic>
      <p:sp>
        <p:nvSpPr>
          <p:cNvPr id="28" name="Rectangle 27"/>
          <p:cNvSpPr/>
          <p:nvPr/>
        </p:nvSpPr>
        <p:spPr>
          <a:xfrm>
            <a:off x="467544" y="2348880"/>
            <a:ext cx="8208912" cy="20726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A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467543" y="2556148"/>
            <a:ext cx="8208913" cy="36455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B 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19" name="Rectangle 18">
            <a:hlinkClick r:id="rId4" action="ppaction://hlinksldjump"/>
          </p:cNvPr>
          <p:cNvSpPr/>
          <p:nvPr/>
        </p:nvSpPr>
        <p:spPr>
          <a:xfrm>
            <a:off x="1547664" y="35483"/>
            <a:ext cx="187220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Differentiation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22" name="Rectangle 21">
            <a:hlinkClick r:id="rId5" action="ppaction://hlinksldjump"/>
          </p:cNvPr>
          <p:cNvSpPr/>
          <p:nvPr/>
        </p:nvSpPr>
        <p:spPr>
          <a:xfrm>
            <a:off x="4355976" y="35482"/>
            <a:ext cx="2016224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May 2004 3H Q13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23" name="Straight Arrow Connector 22"/>
          <p:cNvCxnSpPr>
            <a:stCxn id="19" idx="3"/>
            <a:endCxn id="22" idx="1"/>
          </p:cNvCxnSpPr>
          <p:nvPr/>
        </p:nvCxnSpPr>
        <p:spPr>
          <a:xfrm flipV="1">
            <a:off x="3419872" y="184069"/>
            <a:ext cx="936104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26579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</p:childTnLst>
        </p:cTn>
      </p:par>
    </p:tnLst>
    <p:bldLst>
      <p:bldP spid="28" grpId="0" animBg="1"/>
      <p:bldP spid="31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688" y="4941168"/>
            <a:ext cx="5616624" cy="16490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7504" y="5903486"/>
            <a:ext cx="1296144" cy="861935"/>
          </a:xfrm>
          <a:prstGeom prst="rect">
            <a:avLst/>
          </a:prstGeom>
          <a:noFill/>
        </p:spPr>
      </p:pic>
      <p:sp>
        <p:nvSpPr>
          <p:cNvPr id="21" name="Rectangle 20">
            <a:hlinkClick r:id="rId4" action="ppaction://hlinksldjump"/>
          </p:cNvPr>
          <p:cNvSpPr/>
          <p:nvPr/>
        </p:nvSpPr>
        <p:spPr>
          <a:xfrm>
            <a:off x="1547664" y="35483"/>
            <a:ext cx="187220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Differentiation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23" name="Rectangle 22">
            <a:hlinkClick r:id="rId5" action="ppaction://hlinksldjump"/>
          </p:cNvPr>
          <p:cNvSpPr/>
          <p:nvPr/>
        </p:nvSpPr>
        <p:spPr>
          <a:xfrm>
            <a:off x="4355976" y="35482"/>
            <a:ext cx="2016224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Nov 2004 3H Q17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24" name="Straight Arrow Connector 23"/>
          <p:cNvCxnSpPr>
            <a:stCxn id="21" idx="3"/>
            <a:endCxn id="23" idx="1"/>
          </p:cNvCxnSpPr>
          <p:nvPr/>
        </p:nvCxnSpPr>
        <p:spPr>
          <a:xfrm flipV="1">
            <a:off x="3419872" y="184069"/>
            <a:ext cx="936104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688" y="419014"/>
            <a:ext cx="5616626" cy="45221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554204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628800"/>
            <a:ext cx="8208912" cy="15946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6512" y="5735569"/>
            <a:ext cx="1197768" cy="1197768"/>
          </a:xfrm>
          <a:prstGeom prst="rect">
            <a:avLst/>
          </a:prstGeom>
          <a:noFill/>
        </p:spPr>
      </p:pic>
      <p:sp>
        <p:nvSpPr>
          <p:cNvPr id="31" name="Rectangle 30"/>
          <p:cNvSpPr/>
          <p:nvPr/>
        </p:nvSpPr>
        <p:spPr>
          <a:xfrm>
            <a:off x="467543" y="2348880"/>
            <a:ext cx="8208913" cy="50405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B 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13" name="Rectangle 12">
            <a:hlinkClick r:id="rId4" action="ppaction://hlinksldjump"/>
          </p:cNvPr>
          <p:cNvSpPr/>
          <p:nvPr/>
        </p:nvSpPr>
        <p:spPr>
          <a:xfrm>
            <a:off x="1547664" y="35483"/>
            <a:ext cx="187220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Differentiation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15" name="Rectangle 14">
            <a:hlinkClick r:id="rId5" action="ppaction://hlinksldjump"/>
          </p:cNvPr>
          <p:cNvSpPr/>
          <p:nvPr/>
        </p:nvSpPr>
        <p:spPr>
          <a:xfrm>
            <a:off x="4355976" y="35482"/>
            <a:ext cx="2016224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Nov 2004 3H Q17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17" name="Straight Arrow Connector 16"/>
          <p:cNvCxnSpPr>
            <a:stCxn id="13" idx="3"/>
            <a:endCxn id="15" idx="1"/>
          </p:cNvCxnSpPr>
          <p:nvPr/>
        </p:nvCxnSpPr>
        <p:spPr>
          <a:xfrm flipV="1">
            <a:off x="3419872" y="184069"/>
            <a:ext cx="936104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Rectangle 17"/>
          <p:cNvSpPr/>
          <p:nvPr/>
        </p:nvSpPr>
        <p:spPr>
          <a:xfrm>
            <a:off x="467543" y="1772816"/>
            <a:ext cx="8208913" cy="57606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A (ii)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467545" y="2852936"/>
            <a:ext cx="8208911" cy="37051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C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467544" y="1628800"/>
            <a:ext cx="8208912" cy="14401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A (</a:t>
            </a:r>
            <a:r>
              <a:rPr lang="en-GB" sz="1400" b="1" dirty="0" err="1" smtClean="0">
                <a:latin typeface="Comic Sans MS" panose="030F0702030302020204" pitchFamily="66" charset="0"/>
              </a:rPr>
              <a:t>i</a:t>
            </a:r>
            <a:r>
              <a:rPr lang="en-GB" sz="1400" b="1" dirty="0" smtClean="0">
                <a:latin typeface="Comic Sans MS" panose="030F0702030302020204" pitchFamily="66" charset="0"/>
              </a:rPr>
              <a:t>)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047697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</p:childTnLst>
        </p:cTn>
      </p:par>
    </p:tnLst>
    <p:bldLst>
      <p:bldP spid="31" grpId="0" animBg="1"/>
      <p:bldP spid="18" grpId="0" animBg="1"/>
      <p:bldP spid="21" grpId="0" animBg="1"/>
      <p:bldP spid="28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39752" y="482746"/>
            <a:ext cx="4464496" cy="2430296"/>
          </a:xfrm>
          <a:prstGeom prst="rect">
            <a:avLst/>
          </a:prstGeom>
        </p:spPr>
      </p:pic>
      <p:pic>
        <p:nvPicPr>
          <p:cNvPr id="8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7504" y="5903486"/>
            <a:ext cx="1296144" cy="861935"/>
          </a:xfrm>
          <a:prstGeom prst="rect">
            <a:avLst/>
          </a:prstGeom>
          <a:noFill/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39752" y="2952598"/>
            <a:ext cx="4464496" cy="154462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339752" y="4497218"/>
            <a:ext cx="4464496" cy="2244150"/>
          </a:xfrm>
          <a:prstGeom prst="rect">
            <a:avLst/>
          </a:prstGeom>
        </p:spPr>
      </p:pic>
      <p:sp>
        <p:nvSpPr>
          <p:cNvPr id="16" name="Rectangle 15">
            <a:hlinkClick r:id="rId6" action="ppaction://hlinksldjump"/>
          </p:cNvPr>
          <p:cNvSpPr/>
          <p:nvPr/>
        </p:nvSpPr>
        <p:spPr>
          <a:xfrm>
            <a:off x="1547664" y="35483"/>
            <a:ext cx="187220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Differentiation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20" name="Rectangle 19">
            <a:hlinkClick r:id="rId7" action="ppaction://hlinksldjump"/>
          </p:cNvPr>
          <p:cNvSpPr/>
          <p:nvPr/>
        </p:nvSpPr>
        <p:spPr>
          <a:xfrm>
            <a:off x="4355976" y="35482"/>
            <a:ext cx="2016224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May 2005 </a:t>
            </a:r>
            <a:r>
              <a:rPr lang="en-GB" sz="1400" b="1" dirty="0">
                <a:latin typeface="Comic Sans MS" panose="030F0702030302020204" pitchFamily="66" charset="0"/>
              </a:rPr>
              <a:t>4</a:t>
            </a:r>
            <a:r>
              <a:rPr lang="en-GB" sz="1400" b="1" dirty="0" smtClean="0">
                <a:latin typeface="Comic Sans MS" panose="030F0702030302020204" pitchFamily="66" charset="0"/>
              </a:rPr>
              <a:t>H Q14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21" name="Straight Arrow Connector 20"/>
          <p:cNvCxnSpPr>
            <a:stCxn id="16" idx="3"/>
            <a:endCxn id="20" idx="1"/>
          </p:cNvCxnSpPr>
          <p:nvPr/>
        </p:nvCxnSpPr>
        <p:spPr>
          <a:xfrm flipV="1">
            <a:off x="3419872" y="184069"/>
            <a:ext cx="936104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488158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3527" y="1268760"/>
            <a:ext cx="8496946" cy="2608258"/>
          </a:xfrm>
          <a:prstGeom prst="rect">
            <a:avLst/>
          </a:prstGeom>
        </p:spPr>
      </p:pic>
      <p:pic>
        <p:nvPicPr>
          <p:cNvPr id="6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6512" y="5735569"/>
            <a:ext cx="1197768" cy="1197768"/>
          </a:xfrm>
          <a:prstGeom prst="rect">
            <a:avLst/>
          </a:prstGeom>
          <a:noFill/>
        </p:spPr>
      </p:pic>
      <p:sp>
        <p:nvSpPr>
          <p:cNvPr id="25" name="Rectangle 24"/>
          <p:cNvSpPr/>
          <p:nvPr/>
        </p:nvSpPr>
        <p:spPr>
          <a:xfrm>
            <a:off x="323527" y="1268761"/>
            <a:ext cx="8496946" cy="28803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A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323528" y="1556793"/>
            <a:ext cx="8496946" cy="28803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B (</a:t>
            </a:r>
            <a:r>
              <a:rPr lang="en-GB" sz="1400" b="1" dirty="0" err="1" smtClean="0">
                <a:latin typeface="Comic Sans MS" panose="030F0702030302020204" pitchFamily="66" charset="0"/>
              </a:rPr>
              <a:t>i</a:t>
            </a:r>
            <a:r>
              <a:rPr lang="en-GB" sz="1400" b="1" dirty="0" smtClean="0">
                <a:latin typeface="Comic Sans MS" panose="030F0702030302020204" pitchFamily="66" charset="0"/>
              </a:rPr>
              <a:t>)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323526" y="1844824"/>
            <a:ext cx="8496947" cy="50405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B (ii)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323526" y="2348880"/>
            <a:ext cx="8496948" cy="7200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B (iii)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323526" y="3068959"/>
            <a:ext cx="8496948" cy="80206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C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20" name="Rectangle 19">
            <a:hlinkClick r:id="rId4" action="ppaction://hlinksldjump"/>
          </p:cNvPr>
          <p:cNvSpPr/>
          <p:nvPr/>
        </p:nvSpPr>
        <p:spPr>
          <a:xfrm>
            <a:off x="1547664" y="35483"/>
            <a:ext cx="187220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Differentiation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22" name="Rectangle 21">
            <a:hlinkClick r:id="rId5" action="ppaction://hlinksldjump"/>
          </p:cNvPr>
          <p:cNvSpPr/>
          <p:nvPr/>
        </p:nvSpPr>
        <p:spPr>
          <a:xfrm>
            <a:off x="4355976" y="35482"/>
            <a:ext cx="2016224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May 2005 </a:t>
            </a:r>
            <a:r>
              <a:rPr lang="en-GB" sz="1400" b="1" dirty="0">
                <a:latin typeface="Comic Sans MS" panose="030F0702030302020204" pitchFamily="66" charset="0"/>
              </a:rPr>
              <a:t>4</a:t>
            </a:r>
            <a:r>
              <a:rPr lang="en-GB" sz="1400" b="1" dirty="0" smtClean="0">
                <a:latin typeface="Comic Sans MS" panose="030F0702030302020204" pitchFamily="66" charset="0"/>
              </a:rPr>
              <a:t>H Q14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23" name="Straight Arrow Connector 22"/>
          <p:cNvCxnSpPr>
            <a:stCxn id="20" idx="3"/>
            <a:endCxn id="22" idx="1"/>
          </p:cNvCxnSpPr>
          <p:nvPr/>
        </p:nvCxnSpPr>
        <p:spPr>
          <a:xfrm flipV="1">
            <a:off x="3419872" y="184069"/>
            <a:ext cx="936104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506899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</p:childTnLst>
        </p:cTn>
      </p:par>
    </p:tnLst>
    <p:bldLst>
      <p:bldP spid="25" grpId="0" animBg="1"/>
      <p:bldP spid="26" grpId="0" animBg="1"/>
      <p:bldP spid="13" grpId="0" animBg="1"/>
      <p:bldP spid="14" grpId="0" animBg="1"/>
      <p:bldP spid="15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504" y="5903486"/>
            <a:ext cx="1296144" cy="861935"/>
          </a:xfrm>
          <a:prstGeom prst="rect">
            <a:avLst/>
          </a:prstGeom>
          <a:noFill/>
        </p:spPr>
      </p:pic>
      <p:sp>
        <p:nvSpPr>
          <p:cNvPr id="16" name="Rectangle 15">
            <a:hlinkClick r:id="rId3" action="ppaction://hlinksldjump"/>
          </p:cNvPr>
          <p:cNvSpPr/>
          <p:nvPr/>
        </p:nvSpPr>
        <p:spPr>
          <a:xfrm>
            <a:off x="1547664" y="35483"/>
            <a:ext cx="187220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Differentiation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20" name="Rectangle 19">
            <a:hlinkClick r:id="rId4" action="ppaction://hlinksldjump"/>
          </p:cNvPr>
          <p:cNvSpPr/>
          <p:nvPr/>
        </p:nvSpPr>
        <p:spPr>
          <a:xfrm>
            <a:off x="4355976" y="35482"/>
            <a:ext cx="2016224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Nov 2005 </a:t>
            </a:r>
            <a:r>
              <a:rPr lang="en-GB" sz="1400" b="1" dirty="0">
                <a:latin typeface="Comic Sans MS" panose="030F0702030302020204" pitchFamily="66" charset="0"/>
              </a:rPr>
              <a:t>4</a:t>
            </a:r>
            <a:r>
              <a:rPr lang="en-GB" sz="1400" b="1" dirty="0" smtClean="0">
                <a:latin typeface="Comic Sans MS" panose="030F0702030302020204" pitchFamily="66" charset="0"/>
              </a:rPr>
              <a:t>H Q15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21" name="Straight Arrow Connector 20"/>
          <p:cNvCxnSpPr>
            <a:stCxn id="16" idx="3"/>
            <a:endCxn id="20" idx="1"/>
          </p:cNvCxnSpPr>
          <p:nvPr/>
        </p:nvCxnSpPr>
        <p:spPr>
          <a:xfrm flipV="1">
            <a:off x="3419872" y="184069"/>
            <a:ext cx="936104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3728" y="404664"/>
            <a:ext cx="4896544" cy="38862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3728" y="4293096"/>
            <a:ext cx="4896544" cy="6263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3728" y="4889470"/>
            <a:ext cx="4896544" cy="627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3728" y="5517232"/>
            <a:ext cx="4896544" cy="10245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025725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5" y="1747839"/>
            <a:ext cx="8496949" cy="19903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6512" y="5735569"/>
            <a:ext cx="1197768" cy="1197768"/>
          </a:xfrm>
          <a:prstGeom prst="rect">
            <a:avLst/>
          </a:prstGeom>
          <a:noFill/>
        </p:spPr>
      </p:pic>
      <p:sp>
        <p:nvSpPr>
          <p:cNvPr id="25" name="Rectangle 24"/>
          <p:cNvSpPr/>
          <p:nvPr/>
        </p:nvSpPr>
        <p:spPr>
          <a:xfrm>
            <a:off x="323527" y="1747838"/>
            <a:ext cx="8496946" cy="31300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A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323526" y="2060848"/>
            <a:ext cx="8496947" cy="50405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B 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323526" y="2564905"/>
            <a:ext cx="8496948" cy="117326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C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17" name="Rectangle 16">
            <a:hlinkClick r:id="rId4" action="ppaction://hlinksldjump"/>
          </p:cNvPr>
          <p:cNvSpPr/>
          <p:nvPr/>
        </p:nvSpPr>
        <p:spPr>
          <a:xfrm>
            <a:off x="1547664" y="35483"/>
            <a:ext cx="187220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Differentiation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24" name="Rectangle 23">
            <a:hlinkClick r:id="rId5" action="ppaction://hlinksldjump"/>
          </p:cNvPr>
          <p:cNvSpPr/>
          <p:nvPr/>
        </p:nvSpPr>
        <p:spPr>
          <a:xfrm>
            <a:off x="4355976" y="35482"/>
            <a:ext cx="2016224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Nov 2005 </a:t>
            </a:r>
            <a:r>
              <a:rPr lang="en-GB" sz="1400" b="1" dirty="0">
                <a:latin typeface="Comic Sans MS" panose="030F0702030302020204" pitchFamily="66" charset="0"/>
              </a:rPr>
              <a:t>4</a:t>
            </a:r>
            <a:r>
              <a:rPr lang="en-GB" sz="1400" b="1" dirty="0" smtClean="0">
                <a:latin typeface="Comic Sans MS" panose="030F0702030302020204" pitchFamily="66" charset="0"/>
              </a:rPr>
              <a:t>H Q15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27" name="Straight Arrow Connector 26"/>
          <p:cNvCxnSpPr>
            <a:stCxn id="17" idx="3"/>
            <a:endCxn id="24" idx="1"/>
          </p:cNvCxnSpPr>
          <p:nvPr/>
        </p:nvCxnSpPr>
        <p:spPr>
          <a:xfrm flipV="1">
            <a:off x="3419872" y="184069"/>
            <a:ext cx="936104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025038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</p:childTnLst>
        </p:cTn>
      </p:par>
    </p:tnLst>
    <p:bldLst>
      <p:bldP spid="25" grpId="0" animBg="1"/>
      <p:bldP spid="13" grpId="0" animBg="1"/>
      <p:bldP spid="15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3573016"/>
            <a:ext cx="4752528" cy="29045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7504" y="5903486"/>
            <a:ext cx="1296144" cy="861935"/>
          </a:xfrm>
          <a:prstGeom prst="rect">
            <a:avLst/>
          </a:prstGeom>
          <a:noFill/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764704"/>
            <a:ext cx="4752528" cy="2232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6096" y="836712"/>
            <a:ext cx="3582534" cy="30243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463402"/>
            <a:ext cx="4752528" cy="21096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Rectangle 14">
            <a:hlinkClick r:id="rId7" action="ppaction://hlinksldjump"/>
          </p:cNvPr>
          <p:cNvSpPr/>
          <p:nvPr/>
        </p:nvSpPr>
        <p:spPr>
          <a:xfrm>
            <a:off x="1547664" y="35483"/>
            <a:ext cx="187220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Differentiation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17" name="Rectangle 16">
            <a:hlinkClick r:id="rId8" action="ppaction://hlinksldjump"/>
          </p:cNvPr>
          <p:cNvSpPr/>
          <p:nvPr/>
        </p:nvSpPr>
        <p:spPr>
          <a:xfrm>
            <a:off x="4355976" y="35482"/>
            <a:ext cx="2016224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May 2006 </a:t>
            </a:r>
            <a:r>
              <a:rPr lang="en-GB" sz="1400" b="1" dirty="0">
                <a:latin typeface="Comic Sans MS" panose="030F0702030302020204" pitchFamily="66" charset="0"/>
              </a:rPr>
              <a:t>3</a:t>
            </a:r>
            <a:r>
              <a:rPr lang="en-GB" sz="1400" b="1" dirty="0" smtClean="0">
                <a:latin typeface="Comic Sans MS" panose="030F0702030302020204" pitchFamily="66" charset="0"/>
              </a:rPr>
              <a:t>H Q16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18" name="Straight Arrow Connector 17"/>
          <p:cNvCxnSpPr>
            <a:stCxn id="15" idx="3"/>
            <a:endCxn id="17" idx="1"/>
          </p:cNvCxnSpPr>
          <p:nvPr/>
        </p:nvCxnSpPr>
        <p:spPr>
          <a:xfrm flipV="1">
            <a:off x="3419872" y="184069"/>
            <a:ext cx="936104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77081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6225" y="1340768"/>
            <a:ext cx="8591550" cy="28979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6512" y="5735569"/>
            <a:ext cx="1197768" cy="1197768"/>
          </a:xfrm>
          <a:prstGeom prst="rect">
            <a:avLst/>
          </a:prstGeom>
          <a:noFill/>
        </p:spPr>
      </p:pic>
      <p:sp>
        <p:nvSpPr>
          <p:cNvPr id="17" name="Rectangle 16"/>
          <p:cNvSpPr/>
          <p:nvPr/>
        </p:nvSpPr>
        <p:spPr>
          <a:xfrm>
            <a:off x="276225" y="1472968"/>
            <a:ext cx="8591550" cy="120876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B 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276225" y="2681728"/>
            <a:ext cx="8591550" cy="84647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C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276225" y="3694624"/>
            <a:ext cx="8591550" cy="54408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D  (ii)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276225" y="3528200"/>
            <a:ext cx="8591550" cy="16642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D  (</a:t>
            </a:r>
            <a:r>
              <a:rPr lang="en-GB" sz="1400" b="1" dirty="0" err="1" smtClean="0">
                <a:latin typeface="Comic Sans MS" panose="030F0702030302020204" pitchFamily="66" charset="0"/>
              </a:rPr>
              <a:t>i</a:t>
            </a:r>
            <a:r>
              <a:rPr lang="en-GB" sz="1400" b="1" dirty="0" smtClean="0">
                <a:latin typeface="Comic Sans MS" panose="030F0702030302020204" pitchFamily="66" charset="0"/>
              </a:rPr>
              <a:t>)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276225" y="1340767"/>
            <a:ext cx="8591550" cy="132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A 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24" name="Rectangle 23">
            <a:hlinkClick r:id="rId4" action="ppaction://hlinksldjump"/>
          </p:cNvPr>
          <p:cNvSpPr/>
          <p:nvPr/>
        </p:nvSpPr>
        <p:spPr>
          <a:xfrm>
            <a:off x="1547664" y="35483"/>
            <a:ext cx="187220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Differentiation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26" name="Rectangle 25">
            <a:hlinkClick r:id="rId5" action="ppaction://hlinksldjump"/>
          </p:cNvPr>
          <p:cNvSpPr/>
          <p:nvPr/>
        </p:nvSpPr>
        <p:spPr>
          <a:xfrm>
            <a:off x="4355976" y="35482"/>
            <a:ext cx="2016224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May 2006 </a:t>
            </a:r>
            <a:r>
              <a:rPr lang="en-GB" sz="1400" b="1" dirty="0">
                <a:latin typeface="Comic Sans MS" panose="030F0702030302020204" pitchFamily="66" charset="0"/>
              </a:rPr>
              <a:t>3</a:t>
            </a:r>
            <a:r>
              <a:rPr lang="en-GB" sz="1400" b="1" dirty="0" smtClean="0">
                <a:latin typeface="Comic Sans MS" panose="030F0702030302020204" pitchFamily="66" charset="0"/>
              </a:rPr>
              <a:t>H Q16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27" name="Straight Arrow Connector 26"/>
          <p:cNvCxnSpPr>
            <a:stCxn id="24" idx="3"/>
            <a:endCxn id="26" idx="1"/>
          </p:cNvCxnSpPr>
          <p:nvPr/>
        </p:nvCxnSpPr>
        <p:spPr>
          <a:xfrm flipV="1">
            <a:off x="3419872" y="184069"/>
            <a:ext cx="936104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600713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</p:childTnLst>
        </p:cTn>
      </p:par>
    </p:tnLst>
    <p:bldLst>
      <p:bldP spid="17" grpId="0" animBg="1"/>
      <p:bldP spid="18" grpId="0" animBg="1"/>
      <p:bldP spid="30" grpId="0" animBg="1"/>
      <p:bldP spid="21" grpId="0" animBg="1"/>
      <p:bldP spid="28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476672"/>
            <a:ext cx="8496944" cy="38936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74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3212976"/>
            <a:ext cx="8496944" cy="30369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7504" y="5903486"/>
            <a:ext cx="1296144" cy="861935"/>
          </a:xfrm>
          <a:prstGeom prst="rect">
            <a:avLst/>
          </a:prstGeom>
          <a:noFill/>
        </p:spPr>
      </p:pic>
      <p:sp>
        <p:nvSpPr>
          <p:cNvPr id="15" name="Rectangle 14">
            <a:hlinkClick r:id="rId5" action="ppaction://hlinksldjump"/>
          </p:cNvPr>
          <p:cNvSpPr/>
          <p:nvPr/>
        </p:nvSpPr>
        <p:spPr>
          <a:xfrm>
            <a:off x="1547664" y="35483"/>
            <a:ext cx="187220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Differentiation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17" name="Rectangle 16">
            <a:hlinkClick r:id="rId6" action="ppaction://hlinksldjump"/>
          </p:cNvPr>
          <p:cNvSpPr/>
          <p:nvPr/>
        </p:nvSpPr>
        <p:spPr>
          <a:xfrm>
            <a:off x="4355976" y="35482"/>
            <a:ext cx="2016224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May 2006 4H Q18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18" name="Straight Arrow Connector 17"/>
          <p:cNvCxnSpPr>
            <a:stCxn id="15" idx="3"/>
            <a:endCxn id="17" idx="1"/>
          </p:cNvCxnSpPr>
          <p:nvPr/>
        </p:nvCxnSpPr>
        <p:spPr>
          <a:xfrm flipV="1">
            <a:off x="3419872" y="184069"/>
            <a:ext cx="936104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719490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520" y="2132856"/>
            <a:ext cx="8640960" cy="1382810"/>
          </a:xfrm>
          <a:prstGeom prst="rect">
            <a:avLst/>
          </a:prstGeom>
        </p:spPr>
      </p:pic>
      <p:pic>
        <p:nvPicPr>
          <p:cNvPr id="6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6512" y="5735569"/>
            <a:ext cx="1197768" cy="1197768"/>
          </a:xfrm>
          <a:prstGeom prst="rect">
            <a:avLst/>
          </a:prstGeom>
          <a:noFill/>
        </p:spPr>
      </p:pic>
      <p:sp>
        <p:nvSpPr>
          <p:cNvPr id="28" name="Rectangle 27"/>
          <p:cNvSpPr/>
          <p:nvPr/>
        </p:nvSpPr>
        <p:spPr>
          <a:xfrm>
            <a:off x="251520" y="2132854"/>
            <a:ext cx="8640960" cy="138281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A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13" name="Rectangle 12">
            <a:hlinkClick r:id="rId4" action="ppaction://hlinksldjump"/>
          </p:cNvPr>
          <p:cNvSpPr/>
          <p:nvPr/>
        </p:nvSpPr>
        <p:spPr>
          <a:xfrm>
            <a:off x="1547664" y="35483"/>
            <a:ext cx="187220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Differentiation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15" name="Rectangle 14">
            <a:hlinkClick r:id="rId5" action="ppaction://hlinksldjump"/>
          </p:cNvPr>
          <p:cNvSpPr/>
          <p:nvPr/>
        </p:nvSpPr>
        <p:spPr>
          <a:xfrm>
            <a:off x="4355976" y="35482"/>
            <a:ext cx="2016224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SAM 1H Q21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17" name="Straight Arrow Connector 16"/>
          <p:cNvCxnSpPr>
            <a:stCxn id="13" idx="3"/>
            <a:endCxn id="15" idx="1"/>
          </p:cNvCxnSpPr>
          <p:nvPr/>
        </p:nvCxnSpPr>
        <p:spPr>
          <a:xfrm flipV="1">
            <a:off x="3419872" y="184069"/>
            <a:ext cx="936104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844457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</p:childTnLst>
        </p:cTn>
      </p:par>
    </p:tnLst>
    <p:bldLst>
      <p:bldP spid="28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6225" y="2474824"/>
            <a:ext cx="8591550" cy="6661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6512" y="5735569"/>
            <a:ext cx="1197768" cy="1197768"/>
          </a:xfrm>
          <a:prstGeom prst="rect">
            <a:avLst/>
          </a:prstGeom>
          <a:noFill/>
        </p:spPr>
      </p:pic>
      <p:sp>
        <p:nvSpPr>
          <p:cNvPr id="28" name="Rectangle 27"/>
          <p:cNvSpPr/>
          <p:nvPr/>
        </p:nvSpPr>
        <p:spPr>
          <a:xfrm>
            <a:off x="276225" y="2474824"/>
            <a:ext cx="8591550" cy="66614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A 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19" name="Rectangle 18">
            <a:hlinkClick r:id="rId4" action="ppaction://hlinksldjump"/>
          </p:cNvPr>
          <p:cNvSpPr/>
          <p:nvPr/>
        </p:nvSpPr>
        <p:spPr>
          <a:xfrm>
            <a:off x="1547664" y="35483"/>
            <a:ext cx="187220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Differentiation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22" name="Rectangle 21">
            <a:hlinkClick r:id="rId5" action="ppaction://hlinksldjump"/>
          </p:cNvPr>
          <p:cNvSpPr/>
          <p:nvPr/>
        </p:nvSpPr>
        <p:spPr>
          <a:xfrm>
            <a:off x="4355976" y="35482"/>
            <a:ext cx="2016224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May 2006 4H Q18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23" name="Straight Arrow Connector 22"/>
          <p:cNvCxnSpPr>
            <a:stCxn id="19" idx="3"/>
            <a:endCxn id="22" idx="1"/>
          </p:cNvCxnSpPr>
          <p:nvPr/>
        </p:nvCxnSpPr>
        <p:spPr>
          <a:xfrm flipV="1">
            <a:off x="3419872" y="184069"/>
            <a:ext cx="936104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764411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</p:childTnLst>
        </p:cTn>
      </p:par>
    </p:tnLst>
    <p:bldLst>
      <p:bldP spid="28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3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720" y="325202"/>
            <a:ext cx="5040560" cy="17356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7504" y="5903486"/>
            <a:ext cx="1296144" cy="861935"/>
          </a:xfrm>
          <a:prstGeom prst="rect">
            <a:avLst/>
          </a:prstGeom>
          <a:noFill/>
        </p:spPr>
      </p:pic>
      <p:sp>
        <p:nvSpPr>
          <p:cNvPr id="15" name="Rectangle 14">
            <a:hlinkClick r:id="rId4" action="ppaction://hlinksldjump"/>
          </p:cNvPr>
          <p:cNvSpPr/>
          <p:nvPr/>
        </p:nvSpPr>
        <p:spPr>
          <a:xfrm>
            <a:off x="1547664" y="35483"/>
            <a:ext cx="187220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Differentiation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17" name="Rectangle 16">
            <a:hlinkClick r:id="rId5" action="ppaction://hlinksldjump"/>
          </p:cNvPr>
          <p:cNvSpPr/>
          <p:nvPr/>
        </p:nvSpPr>
        <p:spPr>
          <a:xfrm>
            <a:off x="4355976" y="35482"/>
            <a:ext cx="2016224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Nov 2006 </a:t>
            </a:r>
            <a:r>
              <a:rPr lang="en-GB" sz="1400" b="1" dirty="0">
                <a:latin typeface="Comic Sans MS" panose="030F0702030302020204" pitchFamily="66" charset="0"/>
              </a:rPr>
              <a:t>3</a:t>
            </a:r>
            <a:r>
              <a:rPr lang="en-GB" sz="1400" b="1" dirty="0" smtClean="0">
                <a:latin typeface="Comic Sans MS" panose="030F0702030302020204" pitchFamily="66" charset="0"/>
              </a:rPr>
              <a:t>H Q14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18" name="Straight Arrow Connector 17"/>
          <p:cNvCxnSpPr>
            <a:stCxn id="15" idx="3"/>
            <a:endCxn id="17" idx="1"/>
          </p:cNvCxnSpPr>
          <p:nvPr/>
        </p:nvCxnSpPr>
        <p:spPr>
          <a:xfrm flipV="1">
            <a:off x="3419872" y="184069"/>
            <a:ext cx="936104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364" name="Picture 4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720" y="2026508"/>
            <a:ext cx="5040560" cy="2914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5" name="Picture 5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720" y="4941168"/>
            <a:ext cx="5040560" cy="18384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434838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6225" y="980728"/>
            <a:ext cx="8591550" cy="36136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6512" y="5735569"/>
            <a:ext cx="1197768" cy="1197768"/>
          </a:xfrm>
          <a:prstGeom prst="rect">
            <a:avLst/>
          </a:prstGeom>
          <a:noFill/>
        </p:spPr>
      </p:pic>
      <p:sp>
        <p:nvSpPr>
          <p:cNvPr id="28" name="Rectangle 27"/>
          <p:cNvSpPr/>
          <p:nvPr/>
        </p:nvSpPr>
        <p:spPr>
          <a:xfrm>
            <a:off x="276225" y="980729"/>
            <a:ext cx="8591550" cy="21602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A 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12" name="Rectangle 11">
            <a:hlinkClick r:id="rId4" action="ppaction://hlinksldjump"/>
          </p:cNvPr>
          <p:cNvSpPr/>
          <p:nvPr/>
        </p:nvSpPr>
        <p:spPr>
          <a:xfrm>
            <a:off x="1547664" y="35483"/>
            <a:ext cx="187220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Differentiation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14" name="Rectangle 13">
            <a:hlinkClick r:id="rId5" action="ppaction://hlinksldjump"/>
          </p:cNvPr>
          <p:cNvSpPr/>
          <p:nvPr/>
        </p:nvSpPr>
        <p:spPr>
          <a:xfrm>
            <a:off x="4355976" y="35482"/>
            <a:ext cx="2016224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Nov 2006 </a:t>
            </a:r>
            <a:r>
              <a:rPr lang="en-GB" sz="1400" b="1" dirty="0">
                <a:latin typeface="Comic Sans MS" panose="030F0702030302020204" pitchFamily="66" charset="0"/>
              </a:rPr>
              <a:t>3</a:t>
            </a:r>
            <a:r>
              <a:rPr lang="en-GB" sz="1400" b="1" dirty="0" smtClean="0">
                <a:latin typeface="Comic Sans MS" panose="030F0702030302020204" pitchFamily="66" charset="0"/>
              </a:rPr>
              <a:t>H Q14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15" name="Straight Arrow Connector 14"/>
          <p:cNvCxnSpPr>
            <a:stCxn id="12" idx="3"/>
            <a:endCxn id="14" idx="1"/>
          </p:cNvCxnSpPr>
          <p:nvPr/>
        </p:nvCxnSpPr>
        <p:spPr>
          <a:xfrm flipV="1">
            <a:off x="3419872" y="184069"/>
            <a:ext cx="936104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Rectangle 17"/>
          <p:cNvSpPr/>
          <p:nvPr/>
        </p:nvSpPr>
        <p:spPr>
          <a:xfrm>
            <a:off x="276225" y="1196753"/>
            <a:ext cx="8591550" cy="93610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B 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276225" y="2132855"/>
            <a:ext cx="8591550" cy="36004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C (</a:t>
            </a:r>
            <a:r>
              <a:rPr lang="en-GB" sz="1400" b="1" dirty="0" err="1" smtClean="0">
                <a:latin typeface="Comic Sans MS" panose="030F0702030302020204" pitchFamily="66" charset="0"/>
              </a:rPr>
              <a:t>i</a:t>
            </a:r>
            <a:r>
              <a:rPr lang="en-GB" sz="1400" b="1" dirty="0" smtClean="0">
                <a:latin typeface="Comic Sans MS" panose="030F0702030302020204" pitchFamily="66" charset="0"/>
              </a:rPr>
              <a:t>) 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276225" y="2492895"/>
            <a:ext cx="8591550" cy="122413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C (ii) 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276225" y="3717031"/>
            <a:ext cx="8591550" cy="28803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D (</a:t>
            </a:r>
            <a:r>
              <a:rPr lang="en-GB" sz="1400" b="1" dirty="0" err="1" smtClean="0">
                <a:latin typeface="Comic Sans MS" panose="030F0702030302020204" pitchFamily="66" charset="0"/>
              </a:rPr>
              <a:t>i</a:t>
            </a:r>
            <a:r>
              <a:rPr lang="en-GB" sz="1400" b="1" dirty="0" smtClean="0">
                <a:latin typeface="Comic Sans MS" panose="030F0702030302020204" pitchFamily="66" charset="0"/>
              </a:rPr>
              <a:t>) 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276225" y="4005063"/>
            <a:ext cx="8591550" cy="5893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D (ii) 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454772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</p:childTnLst>
        </p:cTn>
      </p:par>
    </p:tnLst>
    <p:bldLst>
      <p:bldP spid="28" grpId="0" animBg="1"/>
      <p:bldP spid="18" grpId="0" animBg="1"/>
      <p:bldP spid="21" grpId="0" animBg="1"/>
      <p:bldP spid="24" grpId="0" animBg="1"/>
      <p:bldP spid="25" grpId="0" animBg="1"/>
      <p:bldP spid="26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620688"/>
            <a:ext cx="8928992" cy="19910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7504" y="5903486"/>
            <a:ext cx="1296144" cy="861935"/>
          </a:xfrm>
          <a:prstGeom prst="rect">
            <a:avLst/>
          </a:prstGeom>
          <a:noFill/>
        </p:spPr>
      </p:pic>
      <p:sp>
        <p:nvSpPr>
          <p:cNvPr id="15" name="Rectangle 14">
            <a:hlinkClick r:id="rId4" action="ppaction://hlinksldjump"/>
          </p:cNvPr>
          <p:cNvSpPr/>
          <p:nvPr/>
        </p:nvSpPr>
        <p:spPr>
          <a:xfrm>
            <a:off x="1547664" y="35483"/>
            <a:ext cx="187220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Differentiation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17" name="Rectangle 16">
            <a:hlinkClick r:id="rId5" action="ppaction://hlinksldjump"/>
          </p:cNvPr>
          <p:cNvSpPr/>
          <p:nvPr/>
        </p:nvSpPr>
        <p:spPr>
          <a:xfrm>
            <a:off x="4355976" y="35482"/>
            <a:ext cx="2016224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May 2007 </a:t>
            </a:r>
            <a:r>
              <a:rPr lang="en-GB" sz="1400" b="1" dirty="0">
                <a:latin typeface="Comic Sans MS" panose="030F0702030302020204" pitchFamily="66" charset="0"/>
              </a:rPr>
              <a:t>3</a:t>
            </a:r>
            <a:r>
              <a:rPr lang="en-GB" sz="1400" b="1" dirty="0" smtClean="0">
                <a:latin typeface="Comic Sans MS" panose="030F0702030302020204" pitchFamily="66" charset="0"/>
              </a:rPr>
              <a:t>H Q17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18" name="Straight Arrow Connector 17"/>
          <p:cNvCxnSpPr>
            <a:stCxn id="15" idx="3"/>
            <a:endCxn id="17" idx="1"/>
          </p:cNvCxnSpPr>
          <p:nvPr/>
        </p:nvCxnSpPr>
        <p:spPr>
          <a:xfrm flipV="1">
            <a:off x="3419872" y="184069"/>
            <a:ext cx="936104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3796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2564904"/>
            <a:ext cx="8928992" cy="31198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594628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6225" y="1628800"/>
            <a:ext cx="8591550" cy="16489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6512" y="5735569"/>
            <a:ext cx="1197768" cy="1197768"/>
          </a:xfrm>
          <a:prstGeom prst="rect">
            <a:avLst/>
          </a:prstGeom>
          <a:noFill/>
        </p:spPr>
      </p:pic>
      <p:sp>
        <p:nvSpPr>
          <p:cNvPr id="28" name="Rectangle 27"/>
          <p:cNvSpPr/>
          <p:nvPr/>
        </p:nvSpPr>
        <p:spPr>
          <a:xfrm>
            <a:off x="276225" y="1628800"/>
            <a:ext cx="8591550" cy="164893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A 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17" name="Rectangle 16">
            <a:hlinkClick r:id="rId4" action="ppaction://hlinksldjump"/>
          </p:cNvPr>
          <p:cNvSpPr/>
          <p:nvPr/>
        </p:nvSpPr>
        <p:spPr>
          <a:xfrm>
            <a:off x="1547664" y="35483"/>
            <a:ext cx="187220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Differentiation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20" name="Rectangle 19">
            <a:hlinkClick r:id="rId5" action="ppaction://hlinksldjump"/>
          </p:cNvPr>
          <p:cNvSpPr/>
          <p:nvPr/>
        </p:nvSpPr>
        <p:spPr>
          <a:xfrm>
            <a:off x="4355976" y="35482"/>
            <a:ext cx="2016224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May 2007 </a:t>
            </a:r>
            <a:r>
              <a:rPr lang="en-GB" sz="1400" b="1" dirty="0">
                <a:latin typeface="Comic Sans MS" panose="030F0702030302020204" pitchFamily="66" charset="0"/>
              </a:rPr>
              <a:t>3</a:t>
            </a:r>
            <a:r>
              <a:rPr lang="en-GB" sz="1400" b="1" dirty="0" smtClean="0">
                <a:latin typeface="Comic Sans MS" panose="030F0702030302020204" pitchFamily="66" charset="0"/>
              </a:rPr>
              <a:t>H Q17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22" name="Straight Arrow Connector 21"/>
          <p:cNvCxnSpPr>
            <a:stCxn id="17" idx="3"/>
            <a:endCxn id="20" idx="1"/>
          </p:cNvCxnSpPr>
          <p:nvPr/>
        </p:nvCxnSpPr>
        <p:spPr>
          <a:xfrm flipV="1">
            <a:off x="3419872" y="184069"/>
            <a:ext cx="936104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459767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</p:childTnLst>
        </p:cTn>
      </p:par>
    </p:tnLst>
    <p:bldLst>
      <p:bldP spid="28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504" y="5903486"/>
            <a:ext cx="1296144" cy="861935"/>
          </a:xfrm>
          <a:prstGeom prst="rect">
            <a:avLst/>
          </a:prstGeom>
          <a:noFill/>
        </p:spPr>
      </p:pic>
      <p:sp>
        <p:nvSpPr>
          <p:cNvPr id="15" name="Rectangle 14">
            <a:hlinkClick r:id="rId3" action="ppaction://hlinksldjump"/>
          </p:cNvPr>
          <p:cNvSpPr/>
          <p:nvPr/>
        </p:nvSpPr>
        <p:spPr>
          <a:xfrm>
            <a:off x="1547664" y="35483"/>
            <a:ext cx="187220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Differentiation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17" name="Rectangle 16">
            <a:hlinkClick r:id="rId4" action="ppaction://hlinksldjump"/>
          </p:cNvPr>
          <p:cNvSpPr/>
          <p:nvPr/>
        </p:nvSpPr>
        <p:spPr>
          <a:xfrm>
            <a:off x="4355976" y="35482"/>
            <a:ext cx="2016224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Nov 2007 4H Q20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18" name="Straight Arrow Connector 17"/>
          <p:cNvCxnSpPr>
            <a:stCxn id="15" idx="3"/>
            <a:endCxn id="17" idx="1"/>
          </p:cNvCxnSpPr>
          <p:nvPr/>
        </p:nvCxnSpPr>
        <p:spPr>
          <a:xfrm flipV="1">
            <a:off x="3419872" y="184069"/>
            <a:ext cx="936104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Picture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51520" y="692696"/>
            <a:ext cx="8640960" cy="49785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20344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6225" y="1988840"/>
            <a:ext cx="8591550" cy="1524682"/>
          </a:xfrm>
          <a:prstGeom prst="rect">
            <a:avLst/>
          </a:prstGeom>
        </p:spPr>
      </p:pic>
      <p:pic>
        <p:nvPicPr>
          <p:cNvPr id="6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6512" y="5735569"/>
            <a:ext cx="1197768" cy="1197768"/>
          </a:xfrm>
          <a:prstGeom prst="rect">
            <a:avLst/>
          </a:prstGeom>
          <a:noFill/>
        </p:spPr>
      </p:pic>
      <p:sp>
        <p:nvSpPr>
          <p:cNvPr id="28" name="Rectangle 27"/>
          <p:cNvSpPr/>
          <p:nvPr/>
        </p:nvSpPr>
        <p:spPr>
          <a:xfrm>
            <a:off x="276225" y="1988838"/>
            <a:ext cx="8591550" cy="87295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A 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12" name="Rectangle 11">
            <a:hlinkClick r:id="rId4" action="ppaction://hlinksldjump"/>
          </p:cNvPr>
          <p:cNvSpPr/>
          <p:nvPr/>
        </p:nvSpPr>
        <p:spPr>
          <a:xfrm>
            <a:off x="1547664" y="35483"/>
            <a:ext cx="187220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Differentiation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14" name="Rectangle 13">
            <a:hlinkClick r:id="rId5" action="ppaction://hlinksldjump"/>
          </p:cNvPr>
          <p:cNvSpPr/>
          <p:nvPr/>
        </p:nvSpPr>
        <p:spPr>
          <a:xfrm>
            <a:off x="4355976" y="35482"/>
            <a:ext cx="2016224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Nov 2007 4H Q20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15" name="Straight Arrow Connector 14"/>
          <p:cNvCxnSpPr>
            <a:stCxn id="12" idx="3"/>
            <a:endCxn id="14" idx="1"/>
          </p:cNvCxnSpPr>
          <p:nvPr/>
        </p:nvCxnSpPr>
        <p:spPr>
          <a:xfrm flipV="1">
            <a:off x="3419872" y="184069"/>
            <a:ext cx="936104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Rectangle 17"/>
          <p:cNvSpPr/>
          <p:nvPr/>
        </p:nvSpPr>
        <p:spPr>
          <a:xfrm>
            <a:off x="276225" y="2861794"/>
            <a:ext cx="8591550" cy="65172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B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403251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</p:childTnLst>
        </p:cTn>
      </p:par>
    </p:tnLst>
    <p:bldLst>
      <p:bldP spid="28" grpId="0" animBg="1"/>
      <p:bldP spid="18" grpId="0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520" y="3645024"/>
            <a:ext cx="8352926" cy="2784308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1520" y="404664"/>
            <a:ext cx="8352926" cy="3285778"/>
          </a:xfrm>
          <a:prstGeom prst="rect">
            <a:avLst/>
          </a:prstGeom>
        </p:spPr>
      </p:pic>
      <p:pic>
        <p:nvPicPr>
          <p:cNvPr id="8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7504" y="5903486"/>
            <a:ext cx="1296144" cy="861935"/>
          </a:xfrm>
          <a:prstGeom prst="rect">
            <a:avLst/>
          </a:prstGeom>
          <a:noFill/>
        </p:spPr>
      </p:pic>
      <p:sp>
        <p:nvSpPr>
          <p:cNvPr id="15" name="Rectangle 14">
            <a:hlinkClick r:id="rId5" action="ppaction://hlinksldjump"/>
          </p:cNvPr>
          <p:cNvSpPr/>
          <p:nvPr/>
        </p:nvSpPr>
        <p:spPr>
          <a:xfrm>
            <a:off x="1547664" y="35483"/>
            <a:ext cx="187220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Differentiation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17" name="Rectangle 16">
            <a:hlinkClick r:id="rId6" action="ppaction://hlinksldjump"/>
          </p:cNvPr>
          <p:cNvSpPr/>
          <p:nvPr/>
        </p:nvSpPr>
        <p:spPr>
          <a:xfrm>
            <a:off x="4355976" y="35482"/>
            <a:ext cx="2016224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May 2008 4H Q19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18" name="Straight Arrow Connector 17"/>
          <p:cNvCxnSpPr>
            <a:stCxn id="15" idx="3"/>
            <a:endCxn id="17" idx="1"/>
          </p:cNvCxnSpPr>
          <p:nvPr/>
        </p:nvCxnSpPr>
        <p:spPr>
          <a:xfrm flipV="1">
            <a:off x="3419872" y="184069"/>
            <a:ext cx="936104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674080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6225" y="1931238"/>
            <a:ext cx="8591550" cy="1497762"/>
          </a:xfrm>
          <a:prstGeom prst="rect">
            <a:avLst/>
          </a:prstGeom>
        </p:spPr>
      </p:pic>
      <p:pic>
        <p:nvPicPr>
          <p:cNvPr id="6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6512" y="5735569"/>
            <a:ext cx="1197768" cy="1197768"/>
          </a:xfrm>
          <a:prstGeom prst="rect">
            <a:avLst/>
          </a:prstGeom>
          <a:noFill/>
        </p:spPr>
      </p:pic>
      <p:sp>
        <p:nvSpPr>
          <p:cNvPr id="28" name="Rectangle 27"/>
          <p:cNvSpPr/>
          <p:nvPr/>
        </p:nvSpPr>
        <p:spPr>
          <a:xfrm>
            <a:off x="276225" y="1931239"/>
            <a:ext cx="8591550" cy="14858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A 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276225" y="2079823"/>
            <a:ext cx="8591550" cy="71551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B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17" name="Rectangle 16">
            <a:hlinkClick r:id="rId4" action="ppaction://hlinksldjump"/>
          </p:cNvPr>
          <p:cNvSpPr/>
          <p:nvPr/>
        </p:nvSpPr>
        <p:spPr>
          <a:xfrm>
            <a:off x="1547664" y="35483"/>
            <a:ext cx="187220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Differentiation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20" name="Rectangle 19">
            <a:hlinkClick r:id="rId5" action="ppaction://hlinksldjump"/>
          </p:cNvPr>
          <p:cNvSpPr/>
          <p:nvPr/>
        </p:nvSpPr>
        <p:spPr>
          <a:xfrm>
            <a:off x="4355976" y="35482"/>
            <a:ext cx="2016224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May 2008 4H Q19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21" name="Straight Arrow Connector 20"/>
          <p:cNvCxnSpPr>
            <a:stCxn id="17" idx="3"/>
            <a:endCxn id="20" idx="1"/>
          </p:cNvCxnSpPr>
          <p:nvPr/>
        </p:nvCxnSpPr>
        <p:spPr>
          <a:xfrm flipV="1">
            <a:off x="3419872" y="184069"/>
            <a:ext cx="936104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Rectangle 21"/>
          <p:cNvSpPr/>
          <p:nvPr/>
        </p:nvSpPr>
        <p:spPr>
          <a:xfrm>
            <a:off x="276225" y="2795334"/>
            <a:ext cx="8591550" cy="63366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C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933822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</p:childTnLst>
        </p:cTn>
      </p:par>
    </p:tnLst>
    <p:bldLst>
      <p:bldP spid="28" grpId="0" animBg="1"/>
      <p:bldP spid="18" grpId="0" animBg="1"/>
      <p:bldP spid="22" grpId="0" animBg="1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521" y="3625678"/>
            <a:ext cx="8640958" cy="261163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1522" y="2420888"/>
            <a:ext cx="8640956" cy="1973592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1521" y="432502"/>
            <a:ext cx="8640958" cy="2780474"/>
          </a:xfrm>
          <a:prstGeom prst="rect">
            <a:avLst/>
          </a:prstGeom>
        </p:spPr>
      </p:pic>
      <p:pic>
        <p:nvPicPr>
          <p:cNvPr id="8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07504" y="5903486"/>
            <a:ext cx="1296144" cy="861935"/>
          </a:xfrm>
          <a:prstGeom prst="rect">
            <a:avLst/>
          </a:prstGeom>
          <a:noFill/>
        </p:spPr>
      </p:pic>
      <p:sp>
        <p:nvSpPr>
          <p:cNvPr id="15" name="Rectangle 14">
            <a:hlinkClick r:id="rId6" action="ppaction://hlinksldjump"/>
          </p:cNvPr>
          <p:cNvSpPr/>
          <p:nvPr/>
        </p:nvSpPr>
        <p:spPr>
          <a:xfrm>
            <a:off x="1547664" y="35483"/>
            <a:ext cx="187220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Differentiation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17" name="Rectangle 16">
            <a:hlinkClick r:id="rId7" action="ppaction://hlinksldjump"/>
          </p:cNvPr>
          <p:cNvSpPr/>
          <p:nvPr/>
        </p:nvSpPr>
        <p:spPr>
          <a:xfrm>
            <a:off x="4355976" y="35482"/>
            <a:ext cx="2016224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Nov 2008 4H Q20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18" name="Straight Arrow Connector 17"/>
          <p:cNvCxnSpPr>
            <a:stCxn id="15" idx="3"/>
            <a:endCxn id="17" idx="1"/>
          </p:cNvCxnSpPr>
          <p:nvPr/>
        </p:nvCxnSpPr>
        <p:spPr>
          <a:xfrm flipV="1">
            <a:off x="3419872" y="184069"/>
            <a:ext cx="936104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333570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522" y="2639710"/>
            <a:ext cx="8640956" cy="316555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1521" y="836712"/>
            <a:ext cx="8640958" cy="1847142"/>
          </a:xfrm>
          <a:prstGeom prst="rect">
            <a:avLst/>
          </a:prstGeom>
        </p:spPr>
      </p:pic>
      <p:pic>
        <p:nvPicPr>
          <p:cNvPr id="8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7504" y="5903486"/>
            <a:ext cx="1296144" cy="861935"/>
          </a:xfrm>
          <a:prstGeom prst="rect">
            <a:avLst/>
          </a:prstGeom>
          <a:noFill/>
        </p:spPr>
      </p:pic>
      <p:sp>
        <p:nvSpPr>
          <p:cNvPr id="21" name="Rectangle 20">
            <a:hlinkClick r:id="rId5" action="ppaction://hlinksldjump"/>
          </p:cNvPr>
          <p:cNvSpPr/>
          <p:nvPr/>
        </p:nvSpPr>
        <p:spPr>
          <a:xfrm>
            <a:off x="1547664" y="35483"/>
            <a:ext cx="187220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Differentiation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23" name="Rectangle 22">
            <a:hlinkClick r:id="rId6" action="ppaction://hlinksldjump"/>
          </p:cNvPr>
          <p:cNvSpPr/>
          <p:nvPr/>
        </p:nvSpPr>
        <p:spPr>
          <a:xfrm>
            <a:off x="4355976" y="35482"/>
            <a:ext cx="2016224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SAM 2H Q25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24" name="Straight Arrow Connector 23"/>
          <p:cNvCxnSpPr>
            <a:stCxn id="21" idx="3"/>
            <a:endCxn id="23" idx="1"/>
          </p:cNvCxnSpPr>
          <p:nvPr/>
        </p:nvCxnSpPr>
        <p:spPr>
          <a:xfrm flipV="1">
            <a:off x="3419872" y="184069"/>
            <a:ext cx="936104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492856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6226" y="1960986"/>
            <a:ext cx="8591548" cy="1107974"/>
          </a:xfrm>
          <a:prstGeom prst="rect">
            <a:avLst/>
          </a:prstGeom>
        </p:spPr>
      </p:pic>
      <p:pic>
        <p:nvPicPr>
          <p:cNvPr id="6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6512" y="5735569"/>
            <a:ext cx="1197768" cy="1197768"/>
          </a:xfrm>
          <a:prstGeom prst="rect">
            <a:avLst/>
          </a:prstGeom>
          <a:noFill/>
        </p:spPr>
      </p:pic>
      <p:sp>
        <p:nvSpPr>
          <p:cNvPr id="18" name="Rectangle 17"/>
          <p:cNvSpPr/>
          <p:nvPr/>
        </p:nvSpPr>
        <p:spPr>
          <a:xfrm>
            <a:off x="276225" y="2109569"/>
            <a:ext cx="8591550" cy="31131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A (ii)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14" name="Rectangle 13">
            <a:hlinkClick r:id="rId4" action="ppaction://hlinksldjump"/>
          </p:cNvPr>
          <p:cNvSpPr/>
          <p:nvPr/>
        </p:nvSpPr>
        <p:spPr>
          <a:xfrm>
            <a:off x="1547664" y="35483"/>
            <a:ext cx="187220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Differentiation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23" name="Rectangle 22">
            <a:hlinkClick r:id="rId5" action="ppaction://hlinksldjump"/>
          </p:cNvPr>
          <p:cNvSpPr/>
          <p:nvPr/>
        </p:nvSpPr>
        <p:spPr>
          <a:xfrm>
            <a:off x="4355976" y="35482"/>
            <a:ext cx="2016224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Nov 2008 4H Q20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24" name="Straight Arrow Connector 23"/>
          <p:cNvCxnSpPr>
            <a:stCxn id="14" idx="3"/>
            <a:endCxn id="23" idx="1"/>
          </p:cNvCxnSpPr>
          <p:nvPr/>
        </p:nvCxnSpPr>
        <p:spPr>
          <a:xfrm flipV="1">
            <a:off x="3419872" y="184069"/>
            <a:ext cx="936104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Rectangle 24"/>
          <p:cNvSpPr/>
          <p:nvPr/>
        </p:nvSpPr>
        <p:spPr>
          <a:xfrm>
            <a:off x="276225" y="2420888"/>
            <a:ext cx="8591550" cy="64807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B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276225" y="1960985"/>
            <a:ext cx="8591550" cy="14858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A (</a:t>
            </a:r>
            <a:r>
              <a:rPr lang="en-GB" sz="1400" b="1" dirty="0" err="1" smtClean="0">
                <a:latin typeface="Comic Sans MS" panose="030F0702030302020204" pitchFamily="66" charset="0"/>
              </a:rPr>
              <a:t>i</a:t>
            </a:r>
            <a:r>
              <a:rPr lang="en-GB" sz="1400" b="1" dirty="0" smtClean="0">
                <a:latin typeface="Comic Sans MS" panose="030F0702030302020204" pitchFamily="66" charset="0"/>
              </a:rPr>
              <a:t>)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111090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</p:childTnLst>
        </p:cTn>
      </p:par>
    </p:tnLst>
    <p:bldLst>
      <p:bldP spid="18" grpId="0" animBg="1"/>
      <p:bldP spid="25" grpId="0" animBg="1"/>
      <p:bldP spid="28" grpId="0" animBg="1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3528" y="3878100"/>
            <a:ext cx="8496944" cy="2359212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3529" y="2276872"/>
            <a:ext cx="8496942" cy="276779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3528" y="404664"/>
            <a:ext cx="8496944" cy="2551634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3528" y="476672"/>
            <a:ext cx="8496944" cy="1175518"/>
          </a:xfrm>
          <a:prstGeom prst="rect">
            <a:avLst/>
          </a:prstGeom>
        </p:spPr>
      </p:pic>
      <p:pic>
        <p:nvPicPr>
          <p:cNvPr id="8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07504" y="5903486"/>
            <a:ext cx="1296144" cy="861935"/>
          </a:xfrm>
          <a:prstGeom prst="rect">
            <a:avLst/>
          </a:prstGeom>
          <a:noFill/>
        </p:spPr>
      </p:pic>
      <p:sp>
        <p:nvSpPr>
          <p:cNvPr id="15" name="Rectangle 14">
            <a:hlinkClick r:id="rId7" action="ppaction://hlinksldjump"/>
          </p:cNvPr>
          <p:cNvSpPr/>
          <p:nvPr/>
        </p:nvSpPr>
        <p:spPr>
          <a:xfrm>
            <a:off x="1547664" y="35483"/>
            <a:ext cx="187220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Differentiation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17" name="Rectangle 16">
            <a:hlinkClick r:id="rId8" action="ppaction://hlinksldjump"/>
          </p:cNvPr>
          <p:cNvSpPr/>
          <p:nvPr/>
        </p:nvSpPr>
        <p:spPr>
          <a:xfrm>
            <a:off x="4355976" y="35482"/>
            <a:ext cx="2016224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June 2009 4H Q17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18" name="Straight Arrow Connector 17"/>
          <p:cNvCxnSpPr>
            <a:stCxn id="15" idx="3"/>
            <a:endCxn id="17" idx="1"/>
          </p:cNvCxnSpPr>
          <p:nvPr/>
        </p:nvCxnSpPr>
        <p:spPr>
          <a:xfrm flipV="1">
            <a:off x="3419872" y="184069"/>
            <a:ext cx="936104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696612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6225" y="2348880"/>
            <a:ext cx="8591550" cy="1056338"/>
          </a:xfrm>
          <a:prstGeom prst="rect">
            <a:avLst/>
          </a:prstGeom>
        </p:spPr>
      </p:pic>
      <p:pic>
        <p:nvPicPr>
          <p:cNvPr id="6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6512" y="5735569"/>
            <a:ext cx="1197768" cy="1197768"/>
          </a:xfrm>
          <a:prstGeom prst="rect">
            <a:avLst/>
          </a:prstGeom>
          <a:noFill/>
        </p:spPr>
      </p:pic>
      <p:sp>
        <p:nvSpPr>
          <p:cNvPr id="28" name="Rectangle 27"/>
          <p:cNvSpPr/>
          <p:nvPr/>
        </p:nvSpPr>
        <p:spPr>
          <a:xfrm>
            <a:off x="276225" y="2780928"/>
            <a:ext cx="8591550" cy="62428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C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276225" y="2348879"/>
            <a:ext cx="8591550" cy="31132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A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276225" y="2660199"/>
            <a:ext cx="8591550" cy="12072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B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22" name="Rectangle 21">
            <a:hlinkClick r:id="rId4" action="ppaction://hlinksldjump"/>
          </p:cNvPr>
          <p:cNvSpPr/>
          <p:nvPr/>
        </p:nvSpPr>
        <p:spPr>
          <a:xfrm>
            <a:off x="1547664" y="35483"/>
            <a:ext cx="187220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Differentiation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27" name="Rectangle 26">
            <a:hlinkClick r:id="rId5" action="ppaction://hlinksldjump"/>
          </p:cNvPr>
          <p:cNvSpPr/>
          <p:nvPr/>
        </p:nvSpPr>
        <p:spPr>
          <a:xfrm>
            <a:off x="4355976" y="35482"/>
            <a:ext cx="2016224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June 2009 4H Q17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29" name="Straight Arrow Connector 28"/>
          <p:cNvCxnSpPr>
            <a:stCxn id="22" idx="3"/>
            <a:endCxn id="27" idx="1"/>
          </p:cNvCxnSpPr>
          <p:nvPr/>
        </p:nvCxnSpPr>
        <p:spPr>
          <a:xfrm flipV="1">
            <a:off x="3419872" y="184069"/>
            <a:ext cx="936104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668241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</p:childTnLst>
        </p:cTn>
      </p:par>
    </p:tnLst>
    <p:bldLst>
      <p:bldP spid="28" grpId="0" animBg="1"/>
      <p:bldP spid="18" grpId="0" animBg="1"/>
      <p:bldP spid="25" grpId="0" animBg="1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3528" y="2947142"/>
            <a:ext cx="8496944" cy="3290170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3528" y="404664"/>
            <a:ext cx="8496944" cy="4184586"/>
          </a:xfrm>
          <a:prstGeom prst="rect">
            <a:avLst/>
          </a:prstGeom>
        </p:spPr>
      </p:pic>
      <p:pic>
        <p:nvPicPr>
          <p:cNvPr id="8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7504" y="5903486"/>
            <a:ext cx="1296144" cy="861935"/>
          </a:xfrm>
          <a:prstGeom prst="rect">
            <a:avLst/>
          </a:prstGeom>
          <a:noFill/>
        </p:spPr>
      </p:pic>
      <p:sp>
        <p:nvSpPr>
          <p:cNvPr id="15" name="Rectangle 14">
            <a:hlinkClick r:id="rId5" action="ppaction://hlinksldjump"/>
          </p:cNvPr>
          <p:cNvSpPr/>
          <p:nvPr/>
        </p:nvSpPr>
        <p:spPr>
          <a:xfrm>
            <a:off x="1547664" y="35483"/>
            <a:ext cx="187220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Differentiation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17" name="Rectangle 16">
            <a:hlinkClick r:id="rId6" action="ppaction://hlinksldjump"/>
          </p:cNvPr>
          <p:cNvSpPr/>
          <p:nvPr/>
        </p:nvSpPr>
        <p:spPr>
          <a:xfrm>
            <a:off x="4355976" y="35482"/>
            <a:ext cx="2016224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Nov 2009 4H Q19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18" name="Straight Arrow Connector 17"/>
          <p:cNvCxnSpPr>
            <a:stCxn id="15" idx="3"/>
            <a:endCxn id="17" idx="1"/>
          </p:cNvCxnSpPr>
          <p:nvPr/>
        </p:nvCxnSpPr>
        <p:spPr>
          <a:xfrm flipV="1">
            <a:off x="3419872" y="184069"/>
            <a:ext cx="936104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125348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6225" y="2348880"/>
            <a:ext cx="8591550" cy="1088618"/>
          </a:xfrm>
          <a:prstGeom prst="rect">
            <a:avLst/>
          </a:prstGeom>
        </p:spPr>
      </p:pic>
      <p:pic>
        <p:nvPicPr>
          <p:cNvPr id="6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6512" y="5735569"/>
            <a:ext cx="1197768" cy="1197768"/>
          </a:xfrm>
          <a:prstGeom prst="rect">
            <a:avLst/>
          </a:prstGeom>
          <a:noFill/>
        </p:spPr>
      </p:pic>
      <p:sp>
        <p:nvSpPr>
          <p:cNvPr id="18" name="Rectangle 17"/>
          <p:cNvSpPr/>
          <p:nvPr/>
        </p:nvSpPr>
        <p:spPr>
          <a:xfrm>
            <a:off x="276225" y="2348878"/>
            <a:ext cx="8591550" cy="43204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A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276225" y="2780927"/>
            <a:ext cx="8591550" cy="65657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B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14" name="Rectangle 13">
            <a:hlinkClick r:id="rId4" action="ppaction://hlinksldjump"/>
          </p:cNvPr>
          <p:cNvSpPr/>
          <p:nvPr/>
        </p:nvSpPr>
        <p:spPr>
          <a:xfrm>
            <a:off x="1547664" y="35483"/>
            <a:ext cx="187220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Differentiation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16" name="Rectangle 15">
            <a:hlinkClick r:id="rId5" action="ppaction://hlinksldjump"/>
          </p:cNvPr>
          <p:cNvSpPr/>
          <p:nvPr/>
        </p:nvSpPr>
        <p:spPr>
          <a:xfrm>
            <a:off x="4355976" y="35482"/>
            <a:ext cx="2016224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Nov 2009 4H Q19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17" name="Straight Arrow Connector 16"/>
          <p:cNvCxnSpPr>
            <a:stCxn id="14" idx="3"/>
            <a:endCxn id="16" idx="1"/>
          </p:cNvCxnSpPr>
          <p:nvPr/>
        </p:nvCxnSpPr>
        <p:spPr>
          <a:xfrm flipV="1">
            <a:off x="3419872" y="184069"/>
            <a:ext cx="936104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915341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</p:childTnLst>
        </p:cTn>
      </p:par>
    </p:tnLst>
    <p:bldLst>
      <p:bldP spid="18" grpId="0" animBg="1"/>
      <p:bldP spid="25" grpId="0" animBg="1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67744" y="1700808"/>
            <a:ext cx="4608512" cy="2875302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67744" y="464040"/>
            <a:ext cx="4608512" cy="123676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67744" y="380786"/>
            <a:ext cx="4608512" cy="167894"/>
          </a:xfrm>
          <a:prstGeom prst="rect">
            <a:avLst/>
          </a:prstGeom>
        </p:spPr>
      </p:pic>
      <p:pic>
        <p:nvPicPr>
          <p:cNvPr id="8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07504" y="5903486"/>
            <a:ext cx="1296144" cy="861935"/>
          </a:xfrm>
          <a:prstGeom prst="rect">
            <a:avLst/>
          </a:prstGeom>
          <a:noFill/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267744" y="4575506"/>
            <a:ext cx="4608512" cy="2165862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7"/>
          <a:srcRect l="87500"/>
          <a:stretch/>
        </p:blipFill>
        <p:spPr>
          <a:xfrm>
            <a:off x="6300192" y="4365104"/>
            <a:ext cx="576064" cy="174818"/>
          </a:xfrm>
          <a:prstGeom prst="rect">
            <a:avLst/>
          </a:prstGeom>
        </p:spPr>
      </p:pic>
      <p:sp>
        <p:nvSpPr>
          <p:cNvPr id="14" name="Freeform 13"/>
          <p:cNvSpPr/>
          <p:nvPr/>
        </p:nvSpPr>
        <p:spPr>
          <a:xfrm>
            <a:off x="3422650" y="2101850"/>
            <a:ext cx="2209800" cy="2033639"/>
          </a:xfrm>
          <a:custGeom>
            <a:avLst/>
            <a:gdLst>
              <a:gd name="connsiteX0" fmla="*/ 0 w 2209800"/>
              <a:gd name="connsiteY0" fmla="*/ 444500 h 2033639"/>
              <a:gd name="connsiteX1" fmla="*/ 317500 w 2209800"/>
              <a:gd name="connsiteY1" fmla="*/ 6350 h 2033639"/>
              <a:gd name="connsiteX2" fmla="*/ 635000 w 2209800"/>
              <a:gd name="connsiteY2" fmla="*/ 330200 h 2033639"/>
              <a:gd name="connsiteX3" fmla="*/ 946150 w 2209800"/>
              <a:gd name="connsiteY3" fmla="*/ 1016000 h 2033639"/>
              <a:gd name="connsiteX4" fmla="*/ 1270000 w 2209800"/>
              <a:gd name="connsiteY4" fmla="*/ 1714500 h 2033639"/>
              <a:gd name="connsiteX5" fmla="*/ 1581150 w 2209800"/>
              <a:gd name="connsiteY5" fmla="*/ 2032000 h 2033639"/>
              <a:gd name="connsiteX6" fmla="*/ 1898650 w 2209800"/>
              <a:gd name="connsiteY6" fmla="*/ 1593850 h 2033639"/>
              <a:gd name="connsiteX7" fmla="*/ 2209800 w 2209800"/>
              <a:gd name="connsiteY7" fmla="*/ 0 h 20336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209800" h="2033639">
                <a:moveTo>
                  <a:pt x="0" y="444500"/>
                </a:moveTo>
                <a:cubicBezTo>
                  <a:pt x="105833" y="234950"/>
                  <a:pt x="211667" y="25400"/>
                  <a:pt x="317500" y="6350"/>
                </a:cubicBezTo>
                <a:cubicBezTo>
                  <a:pt x="423333" y="-12700"/>
                  <a:pt x="530225" y="161925"/>
                  <a:pt x="635000" y="330200"/>
                </a:cubicBezTo>
                <a:cubicBezTo>
                  <a:pt x="739775" y="498475"/>
                  <a:pt x="840317" y="785283"/>
                  <a:pt x="946150" y="1016000"/>
                </a:cubicBezTo>
                <a:cubicBezTo>
                  <a:pt x="1051983" y="1246717"/>
                  <a:pt x="1164167" y="1545167"/>
                  <a:pt x="1270000" y="1714500"/>
                </a:cubicBezTo>
                <a:cubicBezTo>
                  <a:pt x="1375833" y="1883833"/>
                  <a:pt x="1476375" y="2052108"/>
                  <a:pt x="1581150" y="2032000"/>
                </a:cubicBezTo>
                <a:cubicBezTo>
                  <a:pt x="1685925" y="2011892"/>
                  <a:pt x="1793875" y="1932517"/>
                  <a:pt x="1898650" y="1593850"/>
                </a:cubicBezTo>
                <a:cubicBezTo>
                  <a:pt x="2003425" y="1255183"/>
                  <a:pt x="2106612" y="627591"/>
                  <a:pt x="2209800" y="0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4" name="Rectangle 23"/>
          <p:cNvSpPr/>
          <p:nvPr/>
        </p:nvSpPr>
        <p:spPr>
          <a:xfrm>
            <a:off x="7092040" y="2492896"/>
            <a:ext cx="187220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Reveal graph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25" name="Rectangle 24">
            <a:hlinkClick r:id="rId8" action="ppaction://hlinksldjump"/>
          </p:cNvPr>
          <p:cNvSpPr/>
          <p:nvPr/>
        </p:nvSpPr>
        <p:spPr>
          <a:xfrm>
            <a:off x="1547664" y="35483"/>
            <a:ext cx="187220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Differentiation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27" name="Rectangle 26">
            <a:hlinkClick r:id="rId9" action="ppaction://hlinksldjump"/>
          </p:cNvPr>
          <p:cNvSpPr/>
          <p:nvPr/>
        </p:nvSpPr>
        <p:spPr>
          <a:xfrm>
            <a:off x="4355976" y="35482"/>
            <a:ext cx="2016224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June 2010 </a:t>
            </a:r>
            <a:r>
              <a:rPr lang="en-GB" sz="1400" b="1" dirty="0">
                <a:latin typeface="Comic Sans MS" panose="030F0702030302020204" pitchFamily="66" charset="0"/>
              </a:rPr>
              <a:t>3</a:t>
            </a:r>
            <a:r>
              <a:rPr lang="en-GB" sz="1400" b="1" dirty="0" smtClean="0">
                <a:latin typeface="Comic Sans MS" panose="030F0702030302020204" pitchFamily="66" charset="0"/>
              </a:rPr>
              <a:t>H Q12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28" name="Straight Arrow Connector 27"/>
          <p:cNvCxnSpPr>
            <a:stCxn id="25" idx="3"/>
            <a:endCxn id="27" idx="1"/>
          </p:cNvCxnSpPr>
          <p:nvPr/>
        </p:nvCxnSpPr>
        <p:spPr>
          <a:xfrm flipV="1">
            <a:off x="3419872" y="184069"/>
            <a:ext cx="936104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455679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</p:childTnLst>
        </p:cTn>
      </p:par>
    </p:tnLst>
    <p:bldLst>
      <p:bldP spid="14" grpId="0" animBg="1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521" y="1361658"/>
            <a:ext cx="8640958" cy="2931438"/>
          </a:xfrm>
          <a:prstGeom prst="rect">
            <a:avLst/>
          </a:prstGeom>
        </p:spPr>
      </p:pic>
      <p:pic>
        <p:nvPicPr>
          <p:cNvPr id="6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6512" y="5735569"/>
            <a:ext cx="1197768" cy="1197768"/>
          </a:xfrm>
          <a:prstGeom prst="rect">
            <a:avLst/>
          </a:prstGeom>
          <a:noFill/>
        </p:spPr>
      </p:pic>
      <p:sp>
        <p:nvSpPr>
          <p:cNvPr id="28" name="Rectangle 27"/>
          <p:cNvSpPr/>
          <p:nvPr/>
        </p:nvSpPr>
        <p:spPr>
          <a:xfrm>
            <a:off x="251520" y="1340767"/>
            <a:ext cx="8640959" cy="36004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A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251520" y="1700808"/>
            <a:ext cx="8640960" cy="14424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B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251520" y="3143280"/>
            <a:ext cx="8640960" cy="50174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C (</a:t>
            </a:r>
            <a:r>
              <a:rPr lang="en-GB" sz="1400" b="1" dirty="0" err="1" smtClean="0">
                <a:latin typeface="Comic Sans MS" panose="030F0702030302020204" pitchFamily="66" charset="0"/>
              </a:rPr>
              <a:t>i</a:t>
            </a:r>
            <a:r>
              <a:rPr lang="en-GB" sz="1400" b="1" dirty="0" smtClean="0">
                <a:latin typeface="Comic Sans MS" panose="030F0702030302020204" pitchFamily="66" charset="0"/>
              </a:rPr>
              <a:t>)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251520" y="3645024"/>
            <a:ext cx="8640959" cy="66896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C (ii)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18" name="Rectangle 17">
            <a:hlinkClick r:id="rId4" action="ppaction://hlinksldjump"/>
          </p:cNvPr>
          <p:cNvSpPr/>
          <p:nvPr/>
        </p:nvSpPr>
        <p:spPr>
          <a:xfrm>
            <a:off x="1547664" y="35483"/>
            <a:ext cx="187220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Differentiation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23" name="Rectangle 22">
            <a:hlinkClick r:id="rId5" action="ppaction://hlinksldjump"/>
          </p:cNvPr>
          <p:cNvSpPr/>
          <p:nvPr/>
        </p:nvSpPr>
        <p:spPr>
          <a:xfrm>
            <a:off x="4355976" y="35482"/>
            <a:ext cx="2016224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June 2010 </a:t>
            </a:r>
            <a:r>
              <a:rPr lang="en-GB" sz="1400" b="1" dirty="0">
                <a:latin typeface="Comic Sans MS" panose="030F0702030302020204" pitchFamily="66" charset="0"/>
              </a:rPr>
              <a:t>3</a:t>
            </a:r>
            <a:r>
              <a:rPr lang="en-GB" sz="1400" b="1" dirty="0" smtClean="0">
                <a:latin typeface="Comic Sans MS" panose="030F0702030302020204" pitchFamily="66" charset="0"/>
              </a:rPr>
              <a:t>H Q12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24" name="Straight Arrow Connector 23"/>
          <p:cNvCxnSpPr>
            <a:stCxn id="18" idx="3"/>
            <a:endCxn id="23" idx="1"/>
          </p:cNvCxnSpPr>
          <p:nvPr/>
        </p:nvCxnSpPr>
        <p:spPr>
          <a:xfrm flipV="1">
            <a:off x="3419872" y="184069"/>
            <a:ext cx="936104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72507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</p:childTnLst>
        </p:cTn>
      </p:par>
    </p:tnLst>
    <p:bldLst>
      <p:bldP spid="28" grpId="0" animBg="1"/>
      <p:bldP spid="21" grpId="0" animBg="1"/>
      <p:bldP spid="19" grpId="0" animBg="1"/>
      <p:bldP spid="20" grpId="0" animBg="1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521" y="2116238"/>
            <a:ext cx="8640958" cy="4121074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1520" y="332656"/>
            <a:ext cx="8640960" cy="3754394"/>
          </a:xfrm>
          <a:prstGeom prst="rect">
            <a:avLst/>
          </a:prstGeom>
        </p:spPr>
      </p:pic>
      <p:pic>
        <p:nvPicPr>
          <p:cNvPr id="8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7504" y="5903486"/>
            <a:ext cx="1296144" cy="861935"/>
          </a:xfrm>
          <a:prstGeom prst="rect">
            <a:avLst/>
          </a:prstGeom>
          <a:noFill/>
        </p:spPr>
      </p:pic>
      <p:sp>
        <p:nvSpPr>
          <p:cNvPr id="25" name="Rectangle 24">
            <a:hlinkClick r:id="rId5" action="ppaction://hlinksldjump"/>
          </p:cNvPr>
          <p:cNvSpPr/>
          <p:nvPr/>
        </p:nvSpPr>
        <p:spPr>
          <a:xfrm>
            <a:off x="1547664" y="35483"/>
            <a:ext cx="187220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Differentiation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27" name="Rectangle 26">
            <a:hlinkClick r:id="rId6" action="ppaction://hlinksldjump"/>
          </p:cNvPr>
          <p:cNvSpPr/>
          <p:nvPr/>
        </p:nvSpPr>
        <p:spPr>
          <a:xfrm>
            <a:off x="4355976" y="35482"/>
            <a:ext cx="2016224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Nov 2010 </a:t>
            </a:r>
            <a:r>
              <a:rPr lang="en-GB" sz="1400" b="1" dirty="0">
                <a:latin typeface="Comic Sans MS" panose="030F0702030302020204" pitchFamily="66" charset="0"/>
              </a:rPr>
              <a:t>3</a:t>
            </a:r>
            <a:r>
              <a:rPr lang="en-GB" sz="1400" b="1" dirty="0" smtClean="0">
                <a:latin typeface="Comic Sans MS" panose="030F0702030302020204" pitchFamily="66" charset="0"/>
              </a:rPr>
              <a:t>H Q16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28" name="Straight Arrow Connector 27"/>
          <p:cNvCxnSpPr>
            <a:stCxn id="25" idx="3"/>
            <a:endCxn id="27" idx="1"/>
          </p:cNvCxnSpPr>
          <p:nvPr/>
        </p:nvCxnSpPr>
        <p:spPr>
          <a:xfrm flipV="1">
            <a:off x="3419872" y="184069"/>
            <a:ext cx="936104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415523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520" y="1871229"/>
            <a:ext cx="8640960" cy="1413754"/>
          </a:xfrm>
          <a:prstGeom prst="rect">
            <a:avLst/>
          </a:prstGeom>
        </p:spPr>
      </p:pic>
      <p:pic>
        <p:nvPicPr>
          <p:cNvPr id="6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6512" y="5735569"/>
            <a:ext cx="1197768" cy="1197768"/>
          </a:xfrm>
          <a:prstGeom prst="rect">
            <a:avLst/>
          </a:prstGeom>
          <a:noFill/>
        </p:spPr>
      </p:pic>
      <p:sp>
        <p:nvSpPr>
          <p:cNvPr id="28" name="Rectangle 27"/>
          <p:cNvSpPr/>
          <p:nvPr/>
        </p:nvSpPr>
        <p:spPr>
          <a:xfrm>
            <a:off x="251520" y="1871228"/>
            <a:ext cx="8640959" cy="14858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A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251520" y="2019814"/>
            <a:ext cx="8640960" cy="126517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B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16" name="Rectangle 15">
            <a:hlinkClick r:id="rId4" action="ppaction://hlinksldjump"/>
          </p:cNvPr>
          <p:cNvSpPr/>
          <p:nvPr/>
        </p:nvSpPr>
        <p:spPr>
          <a:xfrm>
            <a:off x="1547664" y="35483"/>
            <a:ext cx="187220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Differentiation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25" name="Rectangle 24">
            <a:hlinkClick r:id="rId5" action="ppaction://hlinksldjump"/>
          </p:cNvPr>
          <p:cNvSpPr/>
          <p:nvPr/>
        </p:nvSpPr>
        <p:spPr>
          <a:xfrm>
            <a:off x="4355976" y="35482"/>
            <a:ext cx="2016224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Nov 2010 </a:t>
            </a:r>
            <a:r>
              <a:rPr lang="en-GB" sz="1400" b="1" dirty="0">
                <a:latin typeface="Comic Sans MS" panose="030F0702030302020204" pitchFamily="66" charset="0"/>
              </a:rPr>
              <a:t>3</a:t>
            </a:r>
            <a:r>
              <a:rPr lang="en-GB" sz="1400" b="1" dirty="0" smtClean="0">
                <a:latin typeface="Comic Sans MS" panose="030F0702030302020204" pitchFamily="66" charset="0"/>
              </a:rPr>
              <a:t>H Q16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26" name="Straight Arrow Connector 25"/>
          <p:cNvCxnSpPr>
            <a:stCxn id="16" idx="3"/>
            <a:endCxn id="25" idx="1"/>
          </p:cNvCxnSpPr>
          <p:nvPr/>
        </p:nvCxnSpPr>
        <p:spPr>
          <a:xfrm flipV="1">
            <a:off x="3419872" y="184069"/>
            <a:ext cx="936104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957823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</p:childTnLst>
        </p:cTn>
      </p:par>
    </p:tnLst>
    <p:bldLst>
      <p:bldP spid="28" grpId="0" animBg="1"/>
      <p:bldP spid="21" grpId="0" animBg="1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504" y="5903486"/>
            <a:ext cx="1296144" cy="861935"/>
          </a:xfrm>
          <a:prstGeom prst="rect">
            <a:avLst/>
          </a:prstGeom>
          <a:noFill/>
        </p:spPr>
      </p:pic>
      <p:sp>
        <p:nvSpPr>
          <p:cNvPr id="11" name="Rectangle 10">
            <a:hlinkClick r:id="rId3" action="ppaction://hlinksldjump"/>
          </p:cNvPr>
          <p:cNvSpPr/>
          <p:nvPr/>
        </p:nvSpPr>
        <p:spPr>
          <a:xfrm>
            <a:off x="1547664" y="35483"/>
            <a:ext cx="187220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Differentiation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14" name="Rectangle 13">
            <a:hlinkClick r:id="rId4" action="ppaction://hlinksldjump"/>
          </p:cNvPr>
          <p:cNvSpPr/>
          <p:nvPr/>
        </p:nvSpPr>
        <p:spPr>
          <a:xfrm>
            <a:off x="4355976" y="35482"/>
            <a:ext cx="2016224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June 2011 3H Q21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15" name="Straight Arrow Connector 14"/>
          <p:cNvCxnSpPr>
            <a:stCxn id="11" idx="3"/>
            <a:endCxn id="14" idx="1"/>
          </p:cNvCxnSpPr>
          <p:nvPr/>
        </p:nvCxnSpPr>
        <p:spPr>
          <a:xfrm flipV="1">
            <a:off x="3419872" y="184069"/>
            <a:ext cx="936104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6" name="Picture 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90278" y="3212976"/>
            <a:ext cx="4275412" cy="6263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Picture 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90278" y="348775"/>
            <a:ext cx="4275412" cy="3058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Picture 4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90278" y="3789040"/>
            <a:ext cx="4275412" cy="29368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051360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521" y="1988840"/>
            <a:ext cx="8640958" cy="905748"/>
          </a:xfrm>
          <a:prstGeom prst="rect">
            <a:avLst/>
          </a:prstGeom>
        </p:spPr>
      </p:pic>
      <p:pic>
        <p:nvPicPr>
          <p:cNvPr id="6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6512" y="5735569"/>
            <a:ext cx="1197768" cy="1197768"/>
          </a:xfrm>
          <a:prstGeom prst="rect">
            <a:avLst/>
          </a:prstGeom>
          <a:noFill/>
        </p:spPr>
      </p:pic>
      <p:sp>
        <p:nvSpPr>
          <p:cNvPr id="28" name="Rectangle 27"/>
          <p:cNvSpPr/>
          <p:nvPr/>
        </p:nvSpPr>
        <p:spPr>
          <a:xfrm>
            <a:off x="251520" y="1988841"/>
            <a:ext cx="8640960" cy="90574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A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16" name="Rectangle 15">
            <a:hlinkClick r:id="rId4" action="ppaction://hlinksldjump"/>
          </p:cNvPr>
          <p:cNvSpPr/>
          <p:nvPr/>
        </p:nvSpPr>
        <p:spPr>
          <a:xfrm>
            <a:off x="1547664" y="35483"/>
            <a:ext cx="187220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Differentiation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19" name="Rectangle 18">
            <a:hlinkClick r:id="rId5" action="ppaction://hlinksldjump"/>
          </p:cNvPr>
          <p:cNvSpPr/>
          <p:nvPr/>
        </p:nvSpPr>
        <p:spPr>
          <a:xfrm>
            <a:off x="4355976" y="35482"/>
            <a:ext cx="2016224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SAM 2H Q25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20" name="Straight Arrow Connector 19"/>
          <p:cNvCxnSpPr>
            <a:stCxn id="16" idx="3"/>
            <a:endCxn id="19" idx="1"/>
          </p:cNvCxnSpPr>
          <p:nvPr/>
        </p:nvCxnSpPr>
        <p:spPr>
          <a:xfrm flipV="1">
            <a:off x="3419872" y="184069"/>
            <a:ext cx="936104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381266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</p:childTnLst>
        </p:cTn>
      </p:par>
    </p:tnLst>
    <p:bldLst>
      <p:bldP spid="28" grpId="0" animBg="1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36512" y="5735569"/>
            <a:ext cx="1197768" cy="1197768"/>
          </a:xfrm>
          <a:prstGeom prst="rect">
            <a:avLst/>
          </a:prstGeom>
          <a:noFill/>
        </p:spPr>
      </p:pic>
      <p:sp>
        <p:nvSpPr>
          <p:cNvPr id="14" name="Rectangle 13">
            <a:hlinkClick r:id="rId3" action="ppaction://hlinksldjump"/>
          </p:cNvPr>
          <p:cNvSpPr/>
          <p:nvPr/>
        </p:nvSpPr>
        <p:spPr>
          <a:xfrm>
            <a:off x="1547664" y="35483"/>
            <a:ext cx="187220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Differentiation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17" name="Rectangle 16">
            <a:hlinkClick r:id="rId4" action="ppaction://hlinksldjump"/>
          </p:cNvPr>
          <p:cNvSpPr/>
          <p:nvPr/>
        </p:nvSpPr>
        <p:spPr>
          <a:xfrm>
            <a:off x="4355976" y="35482"/>
            <a:ext cx="2016224" cy="29717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June 2011 3H Q21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18" name="Straight Arrow Connector 17"/>
          <p:cNvCxnSpPr>
            <a:stCxn id="14" idx="3"/>
            <a:endCxn id="17" idx="1"/>
          </p:cNvCxnSpPr>
          <p:nvPr/>
        </p:nvCxnSpPr>
        <p:spPr>
          <a:xfrm flipV="1">
            <a:off x="3419872" y="184069"/>
            <a:ext cx="936104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1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692696"/>
            <a:ext cx="8208912" cy="47812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" name="Rectangle 27"/>
          <p:cNvSpPr/>
          <p:nvPr/>
        </p:nvSpPr>
        <p:spPr>
          <a:xfrm>
            <a:off x="467544" y="692696"/>
            <a:ext cx="8208912" cy="309634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A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467543" y="4509120"/>
            <a:ext cx="8208913" cy="96479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B (iii)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467543" y="4149080"/>
            <a:ext cx="8208913" cy="36004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B (ii)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467543" y="3789040"/>
            <a:ext cx="8208913" cy="36004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B (</a:t>
            </a:r>
            <a:r>
              <a:rPr lang="en-GB" sz="1400" b="1" dirty="0" err="1" smtClean="0">
                <a:latin typeface="Comic Sans MS" panose="030F0702030302020204" pitchFamily="66" charset="0"/>
              </a:rPr>
              <a:t>i</a:t>
            </a:r>
            <a:r>
              <a:rPr lang="en-GB" sz="1400" b="1" dirty="0" smtClean="0">
                <a:latin typeface="Comic Sans MS" panose="030F0702030302020204" pitchFamily="66" charset="0"/>
              </a:rPr>
              <a:t>)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17417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</p:childTnLst>
        </p:cTn>
      </p:par>
    </p:tnLst>
    <p:bldLst>
      <p:bldP spid="28" grpId="0" animBg="1"/>
      <p:bldP spid="29" grpId="0" animBg="1"/>
      <p:bldP spid="30" grpId="0" animBg="1"/>
      <p:bldP spid="31" grpId="0" animBg="1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5616" y="4581128"/>
            <a:ext cx="6912768" cy="2169164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15616" y="4293096"/>
            <a:ext cx="6912768" cy="1559758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15616" y="3573016"/>
            <a:ext cx="6912768" cy="1398244"/>
          </a:xfrm>
          <a:prstGeom prst="rect">
            <a:avLst/>
          </a:prstGeom>
        </p:spPr>
      </p:pic>
      <p:pic>
        <p:nvPicPr>
          <p:cNvPr id="7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07504" y="5903486"/>
            <a:ext cx="1296144" cy="861935"/>
          </a:xfrm>
          <a:prstGeom prst="rect">
            <a:avLst/>
          </a:prstGeom>
          <a:noFill/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15616" y="356348"/>
            <a:ext cx="6912768" cy="3576708"/>
          </a:xfrm>
          <a:prstGeom prst="rect">
            <a:avLst/>
          </a:prstGeom>
        </p:spPr>
      </p:pic>
      <p:sp>
        <p:nvSpPr>
          <p:cNvPr id="16" name="Rectangle 15">
            <a:hlinkClick r:id="rId7" action="ppaction://hlinksldjump"/>
          </p:cNvPr>
          <p:cNvSpPr/>
          <p:nvPr/>
        </p:nvSpPr>
        <p:spPr>
          <a:xfrm>
            <a:off x="1547664" y="35483"/>
            <a:ext cx="187220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Differentiation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21" name="Rectangle 20">
            <a:hlinkClick r:id="rId8" action="ppaction://hlinksldjump"/>
          </p:cNvPr>
          <p:cNvSpPr/>
          <p:nvPr/>
        </p:nvSpPr>
        <p:spPr>
          <a:xfrm>
            <a:off x="4355976" y="35482"/>
            <a:ext cx="2016224" cy="29717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Jan 2012 3H Q14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22" name="Straight Arrow Connector 21"/>
          <p:cNvCxnSpPr>
            <a:stCxn id="16" idx="3"/>
            <a:endCxn id="21" idx="1"/>
          </p:cNvCxnSpPr>
          <p:nvPr/>
        </p:nvCxnSpPr>
        <p:spPr>
          <a:xfrm flipV="1">
            <a:off x="3419872" y="184069"/>
            <a:ext cx="936104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723522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521" y="1988840"/>
            <a:ext cx="8640958" cy="1010674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251521" y="1988840"/>
            <a:ext cx="8640958" cy="28803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A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pic>
        <p:nvPicPr>
          <p:cNvPr id="7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6512" y="5735569"/>
            <a:ext cx="1197768" cy="1197768"/>
          </a:xfrm>
          <a:prstGeom prst="rect">
            <a:avLst/>
          </a:prstGeom>
          <a:noFill/>
        </p:spPr>
      </p:pic>
      <p:sp>
        <p:nvSpPr>
          <p:cNvPr id="17" name="Rectangle 16"/>
          <p:cNvSpPr/>
          <p:nvPr/>
        </p:nvSpPr>
        <p:spPr>
          <a:xfrm>
            <a:off x="251521" y="2276872"/>
            <a:ext cx="8640958" cy="14401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B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251521" y="2420888"/>
            <a:ext cx="8640958" cy="57862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C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18" name="Rectangle 17">
            <a:hlinkClick r:id="rId4" action="ppaction://hlinksldjump"/>
          </p:cNvPr>
          <p:cNvSpPr/>
          <p:nvPr/>
        </p:nvSpPr>
        <p:spPr>
          <a:xfrm>
            <a:off x="1547664" y="35483"/>
            <a:ext cx="187220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Differentiation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20" name="Rectangle 19">
            <a:hlinkClick r:id="rId5" action="ppaction://hlinksldjump"/>
          </p:cNvPr>
          <p:cNvSpPr/>
          <p:nvPr/>
        </p:nvSpPr>
        <p:spPr>
          <a:xfrm>
            <a:off x="4355976" y="35482"/>
            <a:ext cx="2016224" cy="29717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Jan 2012 3H Q14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21" name="Straight Arrow Connector 20"/>
          <p:cNvCxnSpPr>
            <a:stCxn id="18" idx="3"/>
            <a:endCxn id="20" idx="1"/>
          </p:cNvCxnSpPr>
          <p:nvPr/>
        </p:nvCxnSpPr>
        <p:spPr>
          <a:xfrm flipV="1">
            <a:off x="3419872" y="184069"/>
            <a:ext cx="936104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354107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</p:childTnLst>
        </p:cTn>
      </p:par>
    </p:tnLst>
    <p:bldLst>
      <p:bldP spid="5" grpId="0" animBg="1"/>
      <p:bldP spid="17" grpId="0" animBg="1"/>
      <p:bldP spid="22" grpId="0" animBg="1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99991" y="1700808"/>
            <a:ext cx="4608512" cy="1728949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504" y="5517232"/>
            <a:ext cx="4608512" cy="66808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7504" y="1504422"/>
            <a:ext cx="4608512" cy="3796786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7504" y="548680"/>
            <a:ext cx="4608512" cy="985710"/>
          </a:xfrm>
          <a:prstGeom prst="rect">
            <a:avLst/>
          </a:prstGeom>
        </p:spPr>
      </p:pic>
      <p:pic>
        <p:nvPicPr>
          <p:cNvPr id="8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07504" y="5903486"/>
            <a:ext cx="1296144" cy="861935"/>
          </a:xfrm>
          <a:prstGeom prst="rect">
            <a:avLst/>
          </a:prstGeom>
          <a:noFill/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7504" y="392512"/>
            <a:ext cx="4608512" cy="15616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07505" y="5293838"/>
            <a:ext cx="4608510" cy="583434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499992" y="487274"/>
            <a:ext cx="4608512" cy="1376450"/>
          </a:xfrm>
          <a:prstGeom prst="rect">
            <a:avLst/>
          </a:prstGeom>
        </p:spPr>
      </p:pic>
      <p:sp>
        <p:nvSpPr>
          <p:cNvPr id="11" name="Freeform 10"/>
          <p:cNvSpPr/>
          <p:nvPr/>
        </p:nvSpPr>
        <p:spPr>
          <a:xfrm>
            <a:off x="777240" y="2133600"/>
            <a:ext cx="2842260" cy="2283390"/>
          </a:xfrm>
          <a:custGeom>
            <a:avLst/>
            <a:gdLst>
              <a:gd name="connsiteX0" fmla="*/ 0 w 2842260"/>
              <a:gd name="connsiteY0" fmla="*/ 2270760 h 2283390"/>
              <a:gd name="connsiteX1" fmla="*/ 571500 w 2842260"/>
              <a:gd name="connsiteY1" fmla="*/ 1813560 h 2283390"/>
              <a:gd name="connsiteX2" fmla="*/ 1135380 w 2842260"/>
              <a:gd name="connsiteY2" fmla="*/ 2049780 h 2283390"/>
              <a:gd name="connsiteX3" fmla="*/ 1706880 w 2842260"/>
              <a:gd name="connsiteY3" fmla="*/ 2278380 h 2283390"/>
              <a:gd name="connsiteX4" fmla="*/ 2270760 w 2842260"/>
              <a:gd name="connsiteY4" fmla="*/ 1821180 h 2283390"/>
              <a:gd name="connsiteX5" fmla="*/ 2842260 w 2842260"/>
              <a:gd name="connsiteY5" fmla="*/ 0 h 22833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842260" h="2283390">
                <a:moveTo>
                  <a:pt x="0" y="2270760"/>
                </a:moveTo>
                <a:cubicBezTo>
                  <a:pt x="191135" y="2060575"/>
                  <a:pt x="382270" y="1850390"/>
                  <a:pt x="571500" y="1813560"/>
                </a:cubicBezTo>
                <a:cubicBezTo>
                  <a:pt x="760730" y="1776730"/>
                  <a:pt x="1135380" y="2049780"/>
                  <a:pt x="1135380" y="2049780"/>
                </a:cubicBezTo>
                <a:cubicBezTo>
                  <a:pt x="1324610" y="2127250"/>
                  <a:pt x="1517650" y="2316480"/>
                  <a:pt x="1706880" y="2278380"/>
                </a:cubicBezTo>
                <a:cubicBezTo>
                  <a:pt x="1896110" y="2240280"/>
                  <a:pt x="2081530" y="2200910"/>
                  <a:pt x="2270760" y="1821180"/>
                </a:cubicBezTo>
                <a:cubicBezTo>
                  <a:pt x="2459990" y="1441450"/>
                  <a:pt x="2651125" y="720725"/>
                  <a:pt x="2842260" y="0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0" name="Rectangle 29"/>
          <p:cNvSpPr/>
          <p:nvPr/>
        </p:nvSpPr>
        <p:spPr>
          <a:xfrm>
            <a:off x="4319972" y="4494704"/>
            <a:ext cx="187220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Reveal graph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21" name="Rectangle 20">
            <a:hlinkClick r:id="rId10" action="ppaction://hlinksldjump"/>
          </p:cNvPr>
          <p:cNvSpPr/>
          <p:nvPr/>
        </p:nvSpPr>
        <p:spPr>
          <a:xfrm>
            <a:off x="1547664" y="35483"/>
            <a:ext cx="187220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Differentiation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23" name="Rectangle 22">
            <a:hlinkClick r:id="rId11" action="ppaction://hlinksldjump"/>
          </p:cNvPr>
          <p:cNvSpPr/>
          <p:nvPr/>
        </p:nvSpPr>
        <p:spPr>
          <a:xfrm>
            <a:off x="4355976" y="35482"/>
            <a:ext cx="2016224" cy="29717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May 2012 4H Q13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24" name="Straight Arrow Connector 23"/>
          <p:cNvCxnSpPr>
            <a:stCxn id="21" idx="3"/>
            <a:endCxn id="23" idx="1"/>
          </p:cNvCxnSpPr>
          <p:nvPr/>
        </p:nvCxnSpPr>
        <p:spPr>
          <a:xfrm flipV="1">
            <a:off x="3419872" y="184069"/>
            <a:ext cx="936104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509100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4021" y="1628800"/>
            <a:ext cx="8815958" cy="1754226"/>
          </a:xfrm>
          <a:prstGeom prst="rect">
            <a:avLst/>
          </a:prstGeom>
        </p:spPr>
      </p:pic>
      <p:pic>
        <p:nvPicPr>
          <p:cNvPr id="6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6512" y="5735569"/>
            <a:ext cx="1197768" cy="1197768"/>
          </a:xfrm>
          <a:prstGeom prst="rect">
            <a:avLst/>
          </a:prstGeom>
          <a:noFill/>
        </p:spPr>
      </p:pic>
      <p:sp>
        <p:nvSpPr>
          <p:cNvPr id="29" name="Rectangle 28"/>
          <p:cNvSpPr/>
          <p:nvPr/>
        </p:nvSpPr>
        <p:spPr>
          <a:xfrm>
            <a:off x="164018" y="2253150"/>
            <a:ext cx="8815959" cy="45577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C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164020" y="1795068"/>
            <a:ext cx="8815959" cy="45576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B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164020" y="2708920"/>
            <a:ext cx="8815959" cy="19230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D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164021" y="2901222"/>
            <a:ext cx="8815960" cy="48180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E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33" name="Rectangle 32"/>
          <p:cNvSpPr/>
          <p:nvPr/>
        </p:nvSpPr>
        <p:spPr>
          <a:xfrm>
            <a:off x="164020" y="1628799"/>
            <a:ext cx="8815960" cy="16626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A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17" name="Rectangle 16">
            <a:hlinkClick r:id="rId4" action="ppaction://hlinksldjump"/>
          </p:cNvPr>
          <p:cNvSpPr/>
          <p:nvPr/>
        </p:nvSpPr>
        <p:spPr>
          <a:xfrm>
            <a:off x="1547664" y="35483"/>
            <a:ext cx="187220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Differentiation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21" name="Rectangle 20">
            <a:hlinkClick r:id="rId5" action="ppaction://hlinksldjump"/>
          </p:cNvPr>
          <p:cNvSpPr/>
          <p:nvPr/>
        </p:nvSpPr>
        <p:spPr>
          <a:xfrm>
            <a:off x="4355976" y="35482"/>
            <a:ext cx="2016224" cy="29717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May 2012 4H Q13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25" name="Straight Arrow Connector 24"/>
          <p:cNvCxnSpPr>
            <a:stCxn id="17" idx="3"/>
            <a:endCxn id="21" idx="1"/>
          </p:cNvCxnSpPr>
          <p:nvPr/>
        </p:nvCxnSpPr>
        <p:spPr>
          <a:xfrm flipV="1">
            <a:off x="3419872" y="184069"/>
            <a:ext cx="936104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310537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</p:childTnLst>
        </p:cTn>
      </p:par>
    </p:tnLst>
    <p:bldLst>
      <p:bldP spid="29" grpId="0" animBg="1"/>
      <p:bldP spid="31" grpId="0" animBg="1"/>
      <p:bldP spid="24" grpId="0" animBg="1"/>
      <p:bldP spid="26" grpId="0" animBg="1"/>
      <p:bldP spid="33" grpId="0" animBg="1"/>
    </p:bld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522" y="2611228"/>
            <a:ext cx="8640956" cy="4202148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1522" y="2204864"/>
            <a:ext cx="8640956" cy="2549226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1522" y="877570"/>
            <a:ext cx="8640956" cy="183135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51521" y="404664"/>
            <a:ext cx="8640958" cy="736018"/>
          </a:xfrm>
          <a:prstGeom prst="rect">
            <a:avLst/>
          </a:prstGeom>
        </p:spPr>
      </p:pic>
      <p:pic>
        <p:nvPicPr>
          <p:cNvPr id="8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07504" y="5903486"/>
            <a:ext cx="1296144" cy="861935"/>
          </a:xfrm>
          <a:prstGeom prst="rect">
            <a:avLst/>
          </a:prstGeom>
          <a:noFill/>
        </p:spPr>
      </p:pic>
      <p:sp>
        <p:nvSpPr>
          <p:cNvPr id="21" name="Rectangle 20">
            <a:hlinkClick r:id="rId7" action="ppaction://hlinksldjump"/>
          </p:cNvPr>
          <p:cNvSpPr/>
          <p:nvPr/>
        </p:nvSpPr>
        <p:spPr>
          <a:xfrm>
            <a:off x="1547664" y="35483"/>
            <a:ext cx="187220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Differentiation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23" name="Rectangle 22">
            <a:hlinkClick r:id="rId8" action="ppaction://hlinksldjump"/>
          </p:cNvPr>
          <p:cNvSpPr/>
          <p:nvPr/>
        </p:nvSpPr>
        <p:spPr>
          <a:xfrm>
            <a:off x="4355976" y="35482"/>
            <a:ext cx="2016224" cy="29717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Jan 2013 </a:t>
            </a:r>
            <a:r>
              <a:rPr lang="en-GB" sz="1400" b="1" dirty="0">
                <a:latin typeface="Comic Sans MS" panose="030F0702030302020204" pitchFamily="66" charset="0"/>
              </a:rPr>
              <a:t>3</a:t>
            </a:r>
            <a:r>
              <a:rPr lang="en-GB" sz="1400" b="1" dirty="0" smtClean="0">
                <a:latin typeface="Comic Sans MS" panose="030F0702030302020204" pitchFamily="66" charset="0"/>
              </a:rPr>
              <a:t>H Q18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24" name="Straight Arrow Connector 23"/>
          <p:cNvCxnSpPr>
            <a:stCxn id="21" idx="3"/>
            <a:endCxn id="23" idx="1"/>
          </p:cNvCxnSpPr>
          <p:nvPr/>
        </p:nvCxnSpPr>
        <p:spPr>
          <a:xfrm flipV="1">
            <a:off x="3419872" y="184069"/>
            <a:ext cx="936104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166422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4019" y="1628800"/>
            <a:ext cx="8815962" cy="1799400"/>
          </a:xfrm>
          <a:prstGeom prst="rect">
            <a:avLst/>
          </a:prstGeom>
        </p:spPr>
      </p:pic>
      <p:pic>
        <p:nvPicPr>
          <p:cNvPr id="6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6512" y="5735569"/>
            <a:ext cx="1197768" cy="1197768"/>
          </a:xfrm>
          <a:prstGeom prst="rect">
            <a:avLst/>
          </a:prstGeom>
          <a:noFill/>
        </p:spPr>
      </p:pic>
      <p:sp>
        <p:nvSpPr>
          <p:cNvPr id="29" name="Rectangle 28"/>
          <p:cNvSpPr/>
          <p:nvPr/>
        </p:nvSpPr>
        <p:spPr>
          <a:xfrm>
            <a:off x="164018" y="1939890"/>
            <a:ext cx="8815959" cy="48331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A (ii)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164020" y="2423201"/>
            <a:ext cx="8815959" cy="100499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B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33" name="Rectangle 32"/>
          <p:cNvSpPr/>
          <p:nvPr/>
        </p:nvSpPr>
        <p:spPr>
          <a:xfrm>
            <a:off x="164018" y="1628800"/>
            <a:ext cx="8815960" cy="31109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A (</a:t>
            </a:r>
            <a:r>
              <a:rPr lang="en-GB" sz="1400" b="1" dirty="0" err="1" smtClean="0">
                <a:latin typeface="Comic Sans MS" panose="030F0702030302020204" pitchFamily="66" charset="0"/>
              </a:rPr>
              <a:t>i</a:t>
            </a:r>
            <a:r>
              <a:rPr lang="en-GB" sz="1400" b="1" dirty="0" smtClean="0">
                <a:latin typeface="Comic Sans MS" panose="030F0702030302020204" pitchFamily="66" charset="0"/>
              </a:rPr>
              <a:t>)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19" name="Rectangle 18">
            <a:hlinkClick r:id="rId4" action="ppaction://hlinksldjump"/>
          </p:cNvPr>
          <p:cNvSpPr/>
          <p:nvPr/>
        </p:nvSpPr>
        <p:spPr>
          <a:xfrm>
            <a:off x="1547664" y="35483"/>
            <a:ext cx="187220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Differentiation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22" name="Rectangle 21">
            <a:hlinkClick r:id="rId5" action="ppaction://hlinksldjump"/>
          </p:cNvPr>
          <p:cNvSpPr/>
          <p:nvPr/>
        </p:nvSpPr>
        <p:spPr>
          <a:xfrm>
            <a:off x="4355976" y="35482"/>
            <a:ext cx="2016224" cy="29717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Jan 2013 </a:t>
            </a:r>
            <a:r>
              <a:rPr lang="en-GB" sz="1400" b="1" dirty="0">
                <a:latin typeface="Comic Sans MS" panose="030F0702030302020204" pitchFamily="66" charset="0"/>
              </a:rPr>
              <a:t>3</a:t>
            </a:r>
            <a:r>
              <a:rPr lang="en-GB" sz="1400" b="1" dirty="0" smtClean="0">
                <a:latin typeface="Comic Sans MS" panose="030F0702030302020204" pitchFamily="66" charset="0"/>
              </a:rPr>
              <a:t>H Q18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23" name="Straight Arrow Connector 22"/>
          <p:cNvCxnSpPr>
            <a:stCxn id="19" idx="3"/>
            <a:endCxn id="22" idx="1"/>
          </p:cNvCxnSpPr>
          <p:nvPr/>
        </p:nvCxnSpPr>
        <p:spPr>
          <a:xfrm flipV="1">
            <a:off x="3419872" y="184069"/>
            <a:ext cx="936104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675891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</p:childTnLst>
        </p:cTn>
      </p:par>
    </p:tnLst>
    <p:bldLst>
      <p:bldP spid="29" grpId="0" animBg="1"/>
      <p:bldP spid="31" grpId="0" animBg="1"/>
      <p:bldP spid="33" grpId="0" animBg="1"/>
    </p:bld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51720" y="958120"/>
            <a:ext cx="5040560" cy="1102728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51720" y="5682434"/>
            <a:ext cx="5040560" cy="1130942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51720" y="5877272"/>
            <a:ext cx="5040560" cy="436850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051720" y="2029372"/>
            <a:ext cx="5040560" cy="3415852"/>
          </a:xfrm>
          <a:prstGeom prst="rect">
            <a:avLst/>
          </a:prstGeom>
        </p:spPr>
      </p:pic>
      <p:pic>
        <p:nvPicPr>
          <p:cNvPr id="8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07504" y="5903486"/>
            <a:ext cx="1296144" cy="861935"/>
          </a:xfrm>
          <a:prstGeom prst="rect">
            <a:avLst/>
          </a:prstGeom>
          <a:noFill/>
        </p:spPr>
      </p:pic>
      <p:sp>
        <p:nvSpPr>
          <p:cNvPr id="30" name="Rectangle 29"/>
          <p:cNvSpPr/>
          <p:nvPr/>
        </p:nvSpPr>
        <p:spPr>
          <a:xfrm>
            <a:off x="6300192" y="3645024"/>
            <a:ext cx="187220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Reveal graph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051720" y="379624"/>
            <a:ext cx="5040560" cy="432548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051720" y="819458"/>
            <a:ext cx="5040560" cy="161270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512026" y="4852618"/>
            <a:ext cx="148206" cy="160557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051720" y="5387148"/>
            <a:ext cx="5040560" cy="562132"/>
          </a:xfrm>
          <a:prstGeom prst="rect">
            <a:avLst/>
          </a:prstGeom>
        </p:spPr>
      </p:pic>
      <p:sp>
        <p:nvSpPr>
          <p:cNvPr id="24" name="Freeform 23"/>
          <p:cNvSpPr/>
          <p:nvPr/>
        </p:nvSpPr>
        <p:spPr>
          <a:xfrm>
            <a:off x="3267075" y="2865696"/>
            <a:ext cx="2152650" cy="1965017"/>
          </a:xfrm>
          <a:custGeom>
            <a:avLst/>
            <a:gdLst>
              <a:gd name="connsiteX0" fmla="*/ 0 w 2152650"/>
              <a:gd name="connsiteY0" fmla="*/ 429954 h 1965017"/>
              <a:gd name="connsiteX1" fmla="*/ 309563 w 2152650"/>
              <a:gd name="connsiteY1" fmla="*/ 1329 h 1965017"/>
              <a:gd name="connsiteX2" fmla="*/ 609600 w 2152650"/>
              <a:gd name="connsiteY2" fmla="*/ 320417 h 1965017"/>
              <a:gd name="connsiteX3" fmla="*/ 923925 w 2152650"/>
              <a:gd name="connsiteY3" fmla="*/ 987167 h 1965017"/>
              <a:gd name="connsiteX4" fmla="*/ 1228725 w 2152650"/>
              <a:gd name="connsiteY4" fmla="*/ 1658679 h 1965017"/>
              <a:gd name="connsiteX5" fmla="*/ 1538288 w 2152650"/>
              <a:gd name="connsiteY5" fmla="*/ 1963479 h 1965017"/>
              <a:gd name="connsiteX6" fmla="*/ 1838325 w 2152650"/>
              <a:gd name="connsiteY6" fmla="*/ 1544379 h 1965017"/>
              <a:gd name="connsiteX7" fmla="*/ 2152650 w 2152650"/>
              <a:gd name="connsiteY7" fmla="*/ 10854 h 19650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152650" h="1965017">
                <a:moveTo>
                  <a:pt x="0" y="429954"/>
                </a:moveTo>
                <a:cubicBezTo>
                  <a:pt x="103981" y="224769"/>
                  <a:pt x="207963" y="19585"/>
                  <a:pt x="309563" y="1329"/>
                </a:cubicBezTo>
                <a:cubicBezTo>
                  <a:pt x="411163" y="-16927"/>
                  <a:pt x="507206" y="156111"/>
                  <a:pt x="609600" y="320417"/>
                </a:cubicBezTo>
                <a:cubicBezTo>
                  <a:pt x="711994" y="484723"/>
                  <a:pt x="820738" y="764123"/>
                  <a:pt x="923925" y="987167"/>
                </a:cubicBezTo>
                <a:cubicBezTo>
                  <a:pt x="1027112" y="1210211"/>
                  <a:pt x="1126331" y="1495960"/>
                  <a:pt x="1228725" y="1658679"/>
                </a:cubicBezTo>
                <a:cubicBezTo>
                  <a:pt x="1331119" y="1821398"/>
                  <a:pt x="1436688" y="1982529"/>
                  <a:pt x="1538288" y="1963479"/>
                </a:cubicBezTo>
                <a:cubicBezTo>
                  <a:pt x="1639888" y="1944429"/>
                  <a:pt x="1735931" y="1869816"/>
                  <a:pt x="1838325" y="1544379"/>
                </a:cubicBezTo>
                <a:cubicBezTo>
                  <a:pt x="1940719" y="1218942"/>
                  <a:pt x="2046684" y="614898"/>
                  <a:pt x="2152650" y="10854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2" name="Rectangle 21">
            <a:hlinkClick r:id="rId11" action="ppaction://hlinksldjump"/>
          </p:cNvPr>
          <p:cNvSpPr/>
          <p:nvPr/>
        </p:nvSpPr>
        <p:spPr>
          <a:xfrm>
            <a:off x="1547664" y="35483"/>
            <a:ext cx="187220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Differentiation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31" name="Rectangle 30">
            <a:hlinkClick r:id="rId12" action="ppaction://hlinksldjump"/>
          </p:cNvPr>
          <p:cNvSpPr/>
          <p:nvPr/>
        </p:nvSpPr>
        <p:spPr>
          <a:xfrm>
            <a:off x="4355976" y="35482"/>
            <a:ext cx="2016224" cy="29717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May 2013 </a:t>
            </a:r>
            <a:r>
              <a:rPr lang="en-GB" sz="1400" b="1" dirty="0">
                <a:latin typeface="Comic Sans MS" panose="030F0702030302020204" pitchFamily="66" charset="0"/>
              </a:rPr>
              <a:t>4</a:t>
            </a:r>
            <a:r>
              <a:rPr lang="en-GB" sz="1400" b="1" dirty="0" smtClean="0">
                <a:latin typeface="Comic Sans MS" panose="030F0702030302020204" pitchFamily="66" charset="0"/>
              </a:rPr>
              <a:t>H Q11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32" name="Straight Arrow Connector 31"/>
          <p:cNvCxnSpPr>
            <a:stCxn id="22" idx="3"/>
            <a:endCxn id="31" idx="1"/>
          </p:cNvCxnSpPr>
          <p:nvPr/>
        </p:nvCxnSpPr>
        <p:spPr>
          <a:xfrm flipV="1">
            <a:off x="3419872" y="184069"/>
            <a:ext cx="936104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131716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</p:childTnLst>
        </p:cTn>
      </p:par>
    </p:tnLst>
    <p:bldLst>
      <p:bldP spid="24" grpId="0" animBg="1"/>
    </p:bld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4018" y="1772816"/>
            <a:ext cx="8815964" cy="1376332"/>
          </a:xfrm>
          <a:prstGeom prst="rect">
            <a:avLst/>
          </a:prstGeom>
        </p:spPr>
      </p:pic>
      <p:pic>
        <p:nvPicPr>
          <p:cNvPr id="6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6512" y="5735569"/>
            <a:ext cx="1197768" cy="1197768"/>
          </a:xfrm>
          <a:prstGeom prst="rect">
            <a:avLst/>
          </a:prstGeom>
          <a:noFill/>
        </p:spPr>
      </p:pic>
      <p:sp>
        <p:nvSpPr>
          <p:cNvPr id="29" name="Rectangle 28"/>
          <p:cNvSpPr/>
          <p:nvPr/>
        </p:nvSpPr>
        <p:spPr>
          <a:xfrm>
            <a:off x="164018" y="2374428"/>
            <a:ext cx="8815959" cy="3344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C (</a:t>
            </a:r>
            <a:r>
              <a:rPr lang="en-GB" sz="1400" b="1" dirty="0" err="1" smtClean="0">
                <a:latin typeface="Comic Sans MS" panose="030F0702030302020204" pitchFamily="66" charset="0"/>
              </a:rPr>
              <a:t>i</a:t>
            </a:r>
            <a:r>
              <a:rPr lang="en-GB" sz="1400" b="1" dirty="0" smtClean="0">
                <a:latin typeface="Comic Sans MS" panose="030F0702030302020204" pitchFamily="66" charset="0"/>
              </a:rPr>
              <a:t>)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164018" y="2089021"/>
            <a:ext cx="8815959" cy="28540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B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164020" y="2708920"/>
            <a:ext cx="8815959" cy="43204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C (ii)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164021" y="1934200"/>
            <a:ext cx="8815960" cy="15482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A (ii)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33" name="Rectangle 32"/>
          <p:cNvSpPr/>
          <p:nvPr/>
        </p:nvSpPr>
        <p:spPr>
          <a:xfrm>
            <a:off x="164020" y="1772815"/>
            <a:ext cx="8815960" cy="16138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A (</a:t>
            </a:r>
            <a:r>
              <a:rPr lang="en-GB" sz="1400" b="1" dirty="0" err="1" smtClean="0">
                <a:latin typeface="Comic Sans MS" panose="030F0702030302020204" pitchFamily="66" charset="0"/>
              </a:rPr>
              <a:t>i</a:t>
            </a:r>
            <a:r>
              <a:rPr lang="en-GB" sz="1400" b="1" dirty="0" smtClean="0">
                <a:latin typeface="Comic Sans MS" panose="030F0702030302020204" pitchFamily="66" charset="0"/>
              </a:rPr>
              <a:t>)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19" name="Rectangle 18">
            <a:hlinkClick r:id="rId4" action="ppaction://hlinksldjump"/>
          </p:cNvPr>
          <p:cNvSpPr/>
          <p:nvPr/>
        </p:nvSpPr>
        <p:spPr>
          <a:xfrm>
            <a:off x="1547664" y="35483"/>
            <a:ext cx="187220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Differentiation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22" name="Rectangle 21">
            <a:hlinkClick r:id="rId5" action="ppaction://hlinksldjump"/>
          </p:cNvPr>
          <p:cNvSpPr/>
          <p:nvPr/>
        </p:nvSpPr>
        <p:spPr>
          <a:xfrm>
            <a:off x="4355976" y="35482"/>
            <a:ext cx="2016224" cy="29717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May 2013 </a:t>
            </a:r>
            <a:r>
              <a:rPr lang="en-GB" sz="1400" b="1" dirty="0">
                <a:latin typeface="Comic Sans MS" panose="030F0702030302020204" pitchFamily="66" charset="0"/>
              </a:rPr>
              <a:t>4</a:t>
            </a:r>
            <a:r>
              <a:rPr lang="en-GB" sz="1400" b="1" dirty="0" smtClean="0">
                <a:latin typeface="Comic Sans MS" panose="030F0702030302020204" pitchFamily="66" charset="0"/>
              </a:rPr>
              <a:t>H Q11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23" name="Straight Arrow Connector 22"/>
          <p:cNvCxnSpPr>
            <a:stCxn id="19" idx="3"/>
            <a:endCxn id="22" idx="1"/>
          </p:cNvCxnSpPr>
          <p:nvPr/>
        </p:nvCxnSpPr>
        <p:spPr>
          <a:xfrm flipV="1">
            <a:off x="3419872" y="184069"/>
            <a:ext cx="936104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351808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</p:childTnLst>
        </p:cTn>
      </p:par>
    </p:tnLst>
    <p:bldLst>
      <p:bldP spid="29" grpId="0" animBg="1"/>
      <p:bldP spid="31" grpId="0" animBg="1"/>
      <p:bldP spid="24" grpId="0" animBg="1"/>
      <p:bldP spid="26" grpId="0" animBg="1"/>
      <p:bldP spid="33" grpId="0" animBg="1"/>
    </p:bld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521" y="4005064"/>
            <a:ext cx="8640958" cy="2744976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1520" y="398014"/>
            <a:ext cx="8640960" cy="3967090"/>
          </a:xfrm>
          <a:prstGeom prst="rect">
            <a:avLst/>
          </a:prstGeom>
        </p:spPr>
      </p:pic>
      <p:pic>
        <p:nvPicPr>
          <p:cNvPr id="8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7504" y="5903486"/>
            <a:ext cx="1296144" cy="861935"/>
          </a:xfrm>
          <a:prstGeom prst="rect">
            <a:avLst/>
          </a:prstGeom>
          <a:noFill/>
        </p:spPr>
      </p:pic>
      <p:sp>
        <p:nvSpPr>
          <p:cNvPr id="22" name="Rectangle 21">
            <a:hlinkClick r:id="rId5" action="ppaction://hlinksldjump"/>
          </p:cNvPr>
          <p:cNvSpPr/>
          <p:nvPr/>
        </p:nvSpPr>
        <p:spPr>
          <a:xfrm>
            <a:off x="1547664" y="35483"/>
            <a:ext cx="187220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Differentiation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31" name="Rectangle 30">
            <a:hlinkClick r:id="rId6" action="ppaction://hlinksldjump"/>
          </p:cNvPr>
          <p:cNvSpPr/>
          <p:nvPr/>
        </p:nvSpPr>
        <p:spPr>
          <a:xfrm>
            <a:off x="4355976" y="35482"/>
            <a:ext cx="2160240" cy="29717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May 2013 3HR Q19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32" name="Straight Arrow Connector 31"/>
          <p:cNvCxnSpPr>
            <a:stCxn id="22" idx="3"/>
            <a:endCxn id="31" idx="1"/>
          </p:cNvCxnSpPr>
          <p:nvPr/>
        </p:nvCxnSpPr>
        <p:spPr>
          <a:xfrm flipV="1">
            <a:off x="3419872" y="184069"/>
            <a:ext cx="936104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002183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522" y="2653750"/>
            <a:ext cx="8640956" cy="415962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1522" y="1196752"/>
            <a:ext cx="8640956" cy="2937356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1521" y="404664"/>
            <a:ext cx="8640958" cy="838086"/>
          </a:xfrm>
          <a:prstGeom prst="rect">
            <a:avLst/>
          </a:prstGeom>
        </p:spPr>
      </p:pic>
      <p:pic>
        <p:nvPicPr>
          <p:cNvPr id="8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07504" y="5903486"/>
            <a:ext cx="1296144" cy="861935"/>
          </a:xfrm>
          <a:prstGeom prst="rect">
            <a:avLst/>
          </a:prstGeom>
          <a:noFill/>
        </p:spPr>
      </p:pic>
      <p:sp>
        <p:nvSpPr>
          <p:cNvPr id="15" name="Rectangle 14">
            <a:hlinkClick r:id="rId6" action="ppaction://hlinksldjump"/>
          </p:cNvPr>
          <p:cNvSpPr/>
          <p:nvPr/>
        </p:nvSpPr>
        <p:spPr>
          <a:xfrm>
            <a:off x="1547664" y="35483"/>
            <a:ext cx="187220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Differentiation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23" name="Rectangle 22">
            <a:hlinkClick r:id="rId7" action="ppaction://hlinksldjump"/>
          </p:cNvPr>
          <p:cNvSpPr/>
          <p:nvPr/>
        </p:nvSpPr>
        <p:spPr>
          <a:xfrm>
            <a:off x="4355976" y="35482"/>
            <a:ext cx="2016224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June 2018 2H Q17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24" name="Straight Arrow Connector 23"/>
          <p:cNvCxnSpPr>
            <a:stCxn id="15" idx="3"/>
            <a:endCxn id="23" idx="1"/>
          </p:cNvCxnSpPr>
          <p:nvPr/>
        </p:nvCxnSpPr>
        <p:spPr>
          <a:xfrm flipV="1">
            <a:off x="3419872" y="184069"/>
            <a:ext cx="936104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7724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4019" y="1772816"/>
            <a:ext cx="8815962" cy="1194146"/>
          </a:xfrm>
          <a:prstGeom prst="rect">
            <a:avLst/>
          </a:prstGeom>
        </p:spPr>
      </p:pic>
      <p:pic>
        <p:nvPicPr>
          <p:cNvPr id="6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6512" y="5735569"/>
            <a:ext cx="1197768" cy="1197768"/>
          </a:xfrm>
          <a:prstGeom prst="rect">
            <a:avLst/>
          </a:prstGeom>
          <a:noFill/>
        </p:spPr>
      </p:pic>
      <p:sp>
        <p:nvSpPr>
          <p:cNvPr id="31" name="Rectangle 30"/>
          <p:cNvSpPr/>
          <p:nvPr/>
        </p:nvSpPr>
        <p:spPr>
          <a:xfrm>
            <a:off x="164018" y="2204864"/>
            <a:ext cx="8815959" cy="76209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B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33" name="Rectangle 32"/>
          <p:cNvSpPr/>
          <p:nvPr/>
        </p:nvSpPr>
        <p:spPr>
          <a:xfrm>
            <a:off x="164020" y="1772815"/>
            <a:ext cx="8815960" cy="43204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A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17" name="Rectangle 16">
            <a:hlinkClick r:id="rId4" action="ppaction://hlinksldjump"/>
          </p:cNvPr>
          <p:cNvSpPr/>
          <p:nvPr/>
        </p:nvSpPr>
        <p:spPr>
          <a:xfrm>
            <a:off x="1547664" y="35483"/>
            <a:ext cx="187220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Differentiation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21" name="Rectangle 20">
            <a:hlinkClick r:id="rId5" action="ppaction://hlinksldjump"/>
          </p:cNvPr>
          <p:cNvSpPr/>
          <p:nvPr/>
        </p:nvSpPr>
        <p:spPr>
          <a:xfrm>
            <a:off x="4355976" y="35482"/>
            <a:ext cx="2160240" cy="29717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May 2013 3HR Q19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25" name="Straight Arrow Connector 24"/>
          <p:cNvCxnSpPr>
            <a:stCxn id="17" idx="3"/>
            <a:endCxn id="21" idx="1"/>
          </p:cNvCxnSpPr>
          <p:nvPr/>
        </p:nvCxnSpPr>
        <p:spPr>
          <a:xfrm flipV="1">
            <a:off x="3419872" y="184069"/>
            <a:ext cx="936104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100125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</p:childTnLst>
        </p:cTn>
      </p:par>
    </p:tnLst>
    <p:bldLst>
      <p:bldP spid="31" grpId="0" animBg="1"/>
      <p:bldP spid="33" grpId="0" animBg="1"/>
    </p:bld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59633" y="5392742"/>
            <a:ext cx="6840759" cy="1420634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59633" y="5157192"/>
            <a:ext cx="6840759" cy="94246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59633" y="4543446"/>
            <a:ext cx="6840760" cy="901778"/>
          </a:xfrm>
          <a:prstGeom prst="rect">
            <a:avLst/>
          </a:prstGeom>
        </p:spPr>
      </p:pic>
      <p:pic>
        <p:nvPicPr>
          <p:cNvPr id="8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07504" y="5903486"/>
            <a:ext cx="1296144" cy="861935"/>
          </a:xfrm>
          <a:prstGeom prst="rect">
            <a:avLst/>
          </a:prstGeom>
          <a:noFill/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259633" y="332656"/>
            <a:ext cx="6840759" cy="393653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259633" y="4225151"/>
            <a:ext cx="6840759" cy="572001"/>
          </a:xfrm>
          <a:prstGeom prst="rect">
            <a:avLst/>
          </a:prstGeom>
        </p:spPr>
      </p:pic>
      <p:sp>
        <p:nvSpPr>
          <p:cNvPr id="20" name="Rectangle 19">
            <a:hlinkClick r:id="rId8" action="ppaction://hlinksldjump"/>
          </p:cNvPr>
          <p:cNvSpPr/>
          <p:nvPr/>
        </p:nvSpPr>
        <p:spPr>
          <a:xfrm>
            <a:off x="1547664" y="35483"/>
            <a:ext cx="187220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Differentiation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24" name="Rectangle 23">
            <a:hlinkClick r:id="rId9" action="ppaction://hlinksldjump"/>
          </p:cNvPr>
          <p:cNvSpPr/>
          <p:nvPr/>
        </p:nvSpPr>
        <p:spPr>
          <a:xfrm>
            <a:off x="4355976" y="35482"/>
            <a:ext cx="2160240" cy="29717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Jan 2014 4H Q15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25" name="Straight Arrow Connector 24"/>
          <p:cNvCxnSpPr>
            <a:stCxn id="20" idx="3"/>
            <a:endCxn id="24" idx="1"/>
          </p:cNvCxnSpPr>
          <p:nvPr/>
        </p:nvCxnSpPr>
        <p:spPr>
          <a:xfrm flipV="1">
            <a:off x="3419872" y="184069"/>
            <a:ext cx="936104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364255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520" y="1916832"/>
            <a:ext cx="8640960" cy="1804292"/>
          </a:xfrm>
          <a:prstGeom prst="rect">
            <a:avLst/>
          </a:prstGeom>
        </p:spPr>
      </p:pic>
      <p:pic>
        <p:nvPicPr>
          <p:cNvPr id="6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6512" y="5735569"/>
            <a:ext cx="1197768" cy="1197768"/>
          </a:xfrm>
          <a:prstGeom prst="rect">
            <a:avLst/>
          </a:prstGeom>
          <a:noFill/>
        </p:spPr>
      </p:pic>
      <p:sp>
        <p:nvSpPr>
          <p:cNvPr id="13" name="Rectangle 12"/>
          <p:cNvSpPr/>
          <p:nvPr/>
        </p:nvSpPr>
        <p:spPr>
          <a:xfrm>
            <a:off x="251520" y="1916833"/>
            <a:ext cx="8640960" cy="43026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A (</a:t>
            </a:r>
            <a:r>
              <a:rPr lang="en-GB" sz="1400" b="1" dirty="0" err="1" smtClean="0">
                <a:latin typeface="Comic Sans MS" panose="030F0702030302020204" pitchFamily="66" charset="0"/>
              </a:rPr>
              <a:t>i</a:t>
            </a:r>
            <a:r>
              <a:rPr lang="en-GB" sz="1400" b="1" dirty="0" smtClean="0">
                <a:latin typeface="Comic Sans MS" panose="030F0702030302020204" pitchFamily="66" charset="0"/>
              </a:rPr>
              <a:t>)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251520" y="2347099"/>
            <a:ext cx="8640960" cy="45567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A (ii)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251520" y="2802778"/>
            <a:ext cx="8640960" cy="152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B</a:t>
            </a:r>
          </a:p>
        </p:txBody>
      </p:sp>
      <p:sp>
        <p:nvSpPr>
          <p:cNvPr id="24" name="Rectangle 23"/>
          <p:cNvSpPr/>
          <p:nvPr/>
        </p:nvSpPr>
        <p:spPr>
          <a:xfrm>
            <a:off x="251520" y="2955178"/>
            <a:ext cx="8640960" cy="75984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C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16" name="Rectangle 15">
            <a:hlinkClick r:id="rId4" action="ppaction://hlinksldjump"/>
          </p:cNvPr>
          <p:cNvSpPr/>
          <p:nvPr/>
        </p:nvSpPr>
        <p:spPr>
          <a:xfrm>
            <a:off x="1547664" y="35483"/>
            <a:ext cx="187220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Differentiation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18" name="Rectangle 17">
            <a:hlinkClick r:id="rId5" action="ppaction://hlinksldjump"/>
          </p:cNvPr>
          <p:cNvSpPr/>
          <p:nvPr/>
        </p:nvSpPr>
        <p:spPr>
          <a:xfrm>
            <a:off x="4355976" y="35482"/>
            <a:ext cx="2160240" cy="29717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Jan 2014 4H Q15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26" name="Straight Arrow Connector 25"/>
          <p:cNvCxnSpPr>
            <a:stCxn id="16" idx="3"/>
            <a:endCxn id="18" idx="1"/>
          </p:cNvCxnSpPr>
          <p:nvPr/>
        </p:nvCxnSpPr>
        <p:spPr>
          <a:xfrm flipV="1">
            <a:off x="3419872" y="184069"/>
            <a:ext cx="936104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980149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</p:childTnLst>
        </p:cTn>
      </p:par>
    </p:tnLst>
    <p:bldLst>
      <p:bldP spid="13" grpId="0" animBg="1"/>
      <p:bldP spid="19" grpId="0" animBg="1"/>
      <p:bldP spid="21" grpId="0" animBg="1"/>
      <p:bldP spid="24" grpId="0" animBg="1"/>
    </p:bld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3528" y="4437112"/>
            <a:ext cx="8496944" cy="2256474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3528" y="404664"/>
            <a:ext cx="8496944" cy="4030172"/>
          </a:xfrm>
          <a:prstGeom prst="rect">
            <a:avLst/>
          </a:prstGeom>
        </p:spPr>
      </p:pic>
      <p:pic>
        <p:nvPicPr>
          <p:cNvPr id="8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7504" y="5903486"/>
            <a:ext cx="1296144" cy="861935"/>
          </a:xfrm>
          <a:prstGeom prst="rect">
            <a:avLst/>
          </a:prstGeom>
          <a:noFill/>
        </p:spPr>
      </p:pic>
      <p:sp>
        <p:nvSpPr>
          <p:cNvPr id="20" name="Rectangle 19">
            <a:hlinkClick r:id="rId5" action="ppaction://hlinksldjump"/>
          </p:cNvPr>
          <p:cNvSpPr/>
          <p:nvPr/>
        </p:nvSpPr>
        <p:spPr>
          <a:xfrm>
            <a:off x="1547664" y="35483"/>
            <a:ext cx="187220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Differentiation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24" name="Rectangle 23">
            <a:hlinkClick r:id="rId6" action="ppaction://hlinksldjump"/>
          </p:cNvPr>
          <p:cNvSpPr/>
          <p:nvPr/>
        </p:nvSpPr>
        <p:spPr>
          <a:xfrm>
            <a:off x="4355976" y="35482"/>
            <a:ext cx="2160240" cy="29717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Jan 2014 3HR Q15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25" name="Straight Arrow Connector 24"/>
          <p:cNvCxnSpPr>
            <a:stCxn id="20" idx="3"/>
            <a:endCxn id="24" idx="1"/>
          </p:cNvCxnSpPr>
          <p:nvPr/>
        </p:nvCxnSpPr>
        <p:spPr>
          <a:xfrm flipV="1">
            <a:off x="3419872" y="184069"/>
            <a:ext cx="936104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890460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521" y="2348880"/>
            <a:ext cx="8640958" cy="1146436"/>
          </a:xfrm>
          <a:prstGeom prst="rect">
            <a:avLst/>
          </a:prstGeom>
        </p:spPr>
      </p:pic>
      <p:pic>
        <p:nvPicPr>
          <p:cNvPr id="6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6512" y="5735569"/>
            <a:ext cx="1197768" cy="1197768"/>
          </a:xfrm>
          <a:prstGeom prst="rect">
            <a:avLst/>
          </a:prstGeom>
          <a:noFill/>
        </p:spPr>
      </p:pic>
      <p:sp>
        <p:nvSpPr>
          <p:cNvPr id="13" name="Rectangle 12"/>
          <p:cNvSpPr/>
          <p:nvPr/>
        </p:nvSpPr>
        <p:spPr>
          <a:xfrm>
            <a:off x="251520" y="2348879"/>
            <a:ext cx="8640960" cy="57606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A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251520" y="2924944"/>
            <a:ext cx="8640960" cy="57037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B</a:t>
            </a:r>
          </a:p>
        </p:txBody>
      </p:sp>
      <p:sp>
        <p:nvSpPr>
          <p:cNvPr id="20" name="Rectangle 19">
            <a:hlinkClick r:id="rId4" action="ppaction://hlinksldjump"/>
          </p:cNvPr>
          <p:cNvSpPr/>
          <p:nvPr/>
        </p:nvSpPr>
        <p:spPr>
          <a:xfrm>
            <a:off x="1547664" y="35483"/>
            <a:ext cx="187220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Differentiation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23" name="Rectangle 22">
            <a:hlinkClick r:id="rId5" action="ppaction://hlinksldjump"/>
          </p:cNvPr>
          <p:cNvSpPr/>
          <p:nvPr/>
        </p:nvSpPr>
        <p:spPr>
          <a:xfrm>
            <a:off x="4355976" y="35482"/>
            <a:ext cx="2160240" cy="29717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Jan 2014 3HR Q15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25" name="Straight Arrow Connector 24"/>
          <p:cNvCxnSpPr>
            <a:stCxn id="20" idx="3"/>
            <a:endCxn id="23" idx="1"/>
          </p:cNvCxnSpPr>
          <p:nvPr/>
        </p:nvCxnSpPr>
        <p:spPr>
          <a:xfrm flipV="1">
            <a:off x="3419872" y="184069"/>
            <a:ext cx="936104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034583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</p:childTnLst>
        </p:cTn>
      </p:par>
    </p:tnLst>
    <p:bldLst>
      <p:bldP spid="13" grpId="0" animBg="1"/>
      <p:bldP spid="21" grpId="0" animBg="1"/>
    </p:bld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3528" y="2564904"/>
            <a:ext cx="8496944" cy="4084106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3528" y="389938"/>
            <a:ext cx="8496944" cy="3615126"/>
          </a:xfrm>
          <a:prstGeom prst="rect">
            <a:avLst/>
          </a:prstGeom>
        </p:spPr>
      </p:pic>
      <p:pic>
        <p:nvPicPr>
          <p:cNvPr id="8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7504" y="5903486"/>
            <a:ext cx="1296144" cy="861935"/>
          </a:xfrm>
          <a:prstGeom prst="rect">
            <a:avLst/>
          </a:prstGeom>
          <a:noFill/>
        </p:spPr>
      </p:pic>
      <p:sp>
        <p:nvSpPr>
          <p:cNvPr id="20" name="Rectangle 19">
            <a:hlinkClick r:id="rId5" action="ppaction://hlinksldjump"/>
          </p:cNvPr>
          <p:cNvSpPr/>
          <p:nvPr/>
        </p:nvSpPr>
        <p:spPr>
          <a:xfrm>
            <a:off x="1547664" y="35483"/>
            <a:ext cx="187220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Differentiation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24" name="Rectangle 23">
            <a:hlinkClick r:id="rId6" action="ppaction://hlinksldjump"/>
          </p:cNvPr>
          <p:cNvSpPr/>
          <p:nvPr/>
        </p:nvSpPr>
        <p:spPr>
          <a:xfrm>
            <a:off x="4355976" y="35482"/>
            <a:ext cx="2160240" cy="29717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Jan 2014 4HR Q15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25" name="Straight Arrow Connector 24"/>
          <p:cNvCxnSpPr>
            <a:stCxn id="20" idx="3"/>
            <a:endCxn id="24" idx="1"/>
          </p:cNvCxnSpPr>
          <p:nvPr/>
        </p:nvCxnSpPr>
        <p:spPr>
          <a:xfrm flipV="1">
            <a:off x="3419872" y="184069"/>
            <a:ext cx="936104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785444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521" y="2348880"/>
            <a:ext cx="8640958" cy="1088792"/>
          </a:xfrm>
          <a:prstGeom prst="rect">
            <a:avLst/>
          </a:prstGeom>
        </p:spPr>
      </p:pic>
      <p:pic>
        <p:nvPicPr>
          <p:cNvPr id="6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6512" y="5735569"/>
            <a:ext cx="1197768" cy="1197768"/>
          </a:xfrm>
          <a:prstGeom prst="rect">
            <a:avLst/>
          </a:prstGeom>
          <a:noFill/>
        </p:spPr>
      </p:pic>
      <p:sp>
        <p:nvSpPr>
          <p:cNvPr id="21" name="Rectangle 20"/>
          <p:cNvSpPr/>
          <p:nvPr/>
        </p:nvSpPr>
        <p:spPr>
          <a:xfrm>
            <a:off x="251520" y="2497463"/>
            <a:ext cx="8640960" cy="94020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(ii)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15" name="Rectangle 14">
            <a:hlinkClick r:id="rId4" action="ppaction://hlinksldjump"/>
          </p:cNvPr>
          <p:cNvSpPr/>
          <p:nvPr/>
        </p:nvSpPr>
        <p:spPr>
          <a:xfrm>
            <a:off x="1547664" y="35483"/>
            <a:ext cx="187220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Differentiation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17" name="Rectangle 16">
            <a:hlinkClick r:id="rId5" action="ppaction://hlinksldjump"/>
          </p:cNvPr>
          <p:cNvSpPr/>
          <p:nvPr/>
        </p:nvSpPr>
        <p:spPr>
          <a:xfrm>
            <a:off x="4355976" y="35482"/>
            <a:ext cx="2160240" cy="29717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Jan 2014 4HR Q15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18" name="Straight Arrow Connector 17"/>
          <p:cNvCxnSpPr>
            <a:stCxn id="15" idx="3"/>
            <a:endCxn id="17" idx="1"/>
          </p:cNvCxnSpPr>
          <p:nvPr/>
        </p:nvCxnSpPr>
        <p:spPr>
          <a:xfrm flipV="1">
            <a:off x="3419872" y="184069"/>
            <a:ext cx="936104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angle 12"/>
          <p:cNvSpPr/>
          <p:nvPr/>
        </p:nvSpPr>
        <p:spPr>
          <a:xfrm>
            <a:off x="251520" y="2348878"/>
            <a:ext cx="8640960" cy="14858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(</a:t>
            </a:r>
            <a:r>
              <a:rPr lang="en-GB" sz="1400" b="1" dirty="0" err="1" smtClean="0">
                <a:latin typeface="Comic Sans MS" panose="030F0702030302020204" pitchFamily="66" charset="0"/>
              </a:rPr>
              <a:t>i</a:t>
            </a:r>
            <a:r>
              <a:rPr lang="en-GB" sz="1400" b="1" dirty="0" smtClean="0">
                <a:latin typeface="Comic Sans MS" panose="030F0702030302020204" pitchFamily="66" charset="0"/>
              </a:rPr>
              <a:t>)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151918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</p:childTnLst>
        </p:cTn>
      </p:par>
    </p:tnLst>
    <p:bldLst>
      <p:bldP spid="21" grpId="0" animBg="1"/>
      <p:bldP spid="13" grpId="0" animBg="1"/>
    </p:bld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62092" y="5097860"/>
            <a:ext cx="6619816" cy="1715516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62092" y="4797152"/>
            <a:ext cx="6619816" cy="118211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62092" y="4437112"/>
            <a:ext cx="6619816" cy="89843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62093" y="3620186"/>
            <a:ext cx="6619814" cy="1032950"/>
          </a:xfrm>
          <a:prstGeom prst="rect">
            <a:avLst/>
          </a:prstGeom>
        </p:spPr>
      </p:pic>
      <p:pic>
        <p:nvPicPr>
          <p:cNvPr id="8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07504" y="5903486"/>
            <a:ext cx="1296144" cy="861935"/>
          </a:xfrm>
          <a:prstGeom prst="rect">
            <a:avLst/>
          </a:prstGeom>
          <a:noFill/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262092" y="404664"/>
            <a:ext cx="6619816" cy="3312370"/>
          </a:xfrm>
          <a:prstGeom prst="rect">
            <a:avLst/>
          </a:prstGeom>
        </p:spPr>
      </p:pic>
      <p:sp>
        <p:nvSpPr>
          <p:cNvPr id="22" name="Rectangle 21">
            <a:hlinkClick r:id="rId8" action="ppaction://hlinksldjump"/>
          </p:cNvPr>
          <p:cNvSpPr/>
          <p:nvPr/>
        </p:nvSpPr>
        <p:spPr>
          <a:xfrm>
            <a:off x="1547664" y="35483"/>
            <a:ext cx="187220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Differentiation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24" name="Rectangle 23">
            <a:hlinkClick r:id="rId9" action="ppaction://hlinksldjump"/>
          </p:cNvPr>
          <p:cNvSpPr/>
          <p:nvPr/>
        </p:nvSpPr>
        <p:spPr>
          <a:xfrm>
            <a:off x="4355976" y="35482"/>
            <a:ext cx="2160240" cy="29717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May 2014 3H Q14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25" name="Straight Arrow Connector 24"/>
          <p:cNvCxnSpPr>
            <a:stCxn id="22" idx="3"/>
            <a:endCxn id="24" idx="1"/>
          </p:cNvCxnSpPr>
          <p:nvPr/>
        </p:nvCxnSpPr>
        <p:spPr>
          <a:xfrm flipV="1">
            <a:off x="3419872" y="184069"/>
            <a:ext cx="936104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871166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4020" y="1577300"/>
            <a:ext cx="8815960" cy="1995716"/>
          </a:xfrm>
          <a:prstGeom prst="rect">
            <a:avLst/>
          </a:prstGeom>
        </p:spPr>
      </p:pic>
      <p:pic>
        <p:nvPicPr>
          <p:cNvPr id="6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6512" y="5735569"/>
            <a:ext cx="1197768" cy="1197768"/>
          </a:xfrm>
          <a:prstGeom prst="rect">
            <a:avLst/>
          </a:prstGeom>
          <a:noFill/>
        </p:spPr>
      </p:pic>
      <p:sp>
        <p:nvSpPr>
          <p:cNvPr id="28" name="Rectangle 27"/>
          <p:cNvSpPr/>
          <p:nvPr/>
        </p:nvSpPr>
        <p:spPr>
          <a:xfrm>
            <a:off x="164020" y="1577299"/>
            <a:ext cx="8815960" cy="28759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A (</a:t>
            </a:r>
            <a:r>
              <a:rPr lang="en-GB" sz="1400" b="1" dirty="0" err="1" smtClean="0">
                <a:latin typeface="Comic Sans MS" panose="030F0702030302020204" pitchFamily="66" charset="0"/>
              </a:rPr>
              <a:t>i</a:t>
            </a:r>
            <a:r>
              <a:rPr lang="en-GB" sz="1400" b="1" dirty="0" smtClean="0">
                <a:latin typeface="Comic Sans MS" panose="030F0702030302020204" pitchFamily="66" charset="0"/>
              </a:rPr>
              <a:t>)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164020" y="2346623"/>
            <a:ext cx="8815959" cy="29028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B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164020" y="2636912"/>
            <a:ext cx="8815959" cy="93610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C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164020" y="1864893"/>
            <a:ext cx="8815959" cy="48173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A (ii)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18" name="Rectangle 17">
            <a:hlinkClick r:id="rId4" action="ppaction://hlinksldjump"/>
          </p:cNvPr>
          <p:cNvSpPr/>
          <p:nvPr/>
        </p:nvSpPr>
        <p:spPr>
          <a:xfrm>
            <a:off x="1547664" y="35483"/>
            <a:ext cx="187220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Differentiation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20" name="Rectangle 19">
            <a:hlinkClick r:id="rId5" action="ppaction://hlinksldjump"/>
          </p:cNvPr>
          <p:cNvSpPr/>
          <p:nvPr/>
        </p:nvSpPr>
        <p:spPr>
          <a:xfrm>
            <a:off x="4355976" y="35482"/>
            <a:ext cx="2160240" cy="29717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May 2014 3H Q14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21" name="Straight Arrow Connector 20"/>
          <p:cNvCxnSpPr>
            <a:stCxn id="18" idx="3"/>
            <a:endCxn id="20" idx="1"/>
          </p:cNvCxnSpPr>
          <p:nvPr/>
        </p:nvCxnSpPr>
        <p:spPr>
          <a:xfrm flipV="1">
            <a:off x="3419872" y="184069"/>
            <a:ext cx="936104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130335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</p:childTnLst>
        </p:cTn>
      </p:par>
    </p:tnLst>
    <p:bldLst>
      <p:bldP spid="28" grpId="0" animBg="1"/>
      <p:bldP spid="31" grpId="0" animBg="1"/>
      <p:bldP spid="22" grpId="0" animBg="1"/>
      <p:bldP spid="23" grpId="0" animBg="1"/>
    </p:bld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5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700808"/>
            <a:ext cx="8784976" cy="51182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04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476672"/>
            <a:ext cx="8784976" cy="40192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03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404664"/>
            <a:ext cx="8784976" cy="10062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07504" y="5903486"/>
            <a:ext cx="1296144" cy="861935"/>
          </a:xfrm>
          <a:prstGeom prst="rect">
            <a:avLst/>
          </a:prstGeom>
          <a:noFill/>
        </p:spPr>
      </p:pic>
      <p:sp>
        <p:nvSpPr>
          <p:cNvPr id="22" name="Rectangle 21">
            <a:hlinkClick r:id="rId6" action="ppaction://hlinksldjump"/>
          </p:cNvPr>
          <p:cNvSpPr/>
          <p:nvPr/>
        </p:nvSpPr>
        <p:spPr>
          <a:xfrm>
            <a:off x="1547664" y="35483"/>
            <a:ext cx="187220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Differentiation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24" name="Rectangle 23">
            <a:hlinkClick r:id="rId7" action="ppaction://hlinksldjump"/>
          </p:cNvPr>
          <p:cNvSpPr/>
          <p:nvPr/>
        </p:nvSpPr>
        <p:spPr>
          <a:xfrm>
            <a:off x="4355976" y="35482"/>
            <a:ext cx="2160240" cy="29717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May 2014 3HR Q14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25" name="Straight Arrow Connector 24"/>
          <p:cNvCxnSpPr>
            <a:stCxn id="22" idx="3"/>
            <a:endCxn id="24" idx="1"/>
          </p:cNvCxnSpPr>
          <p:nvPr/>
        </p:nvCxnSpPr>
        <p:spPr>
          <a:xfrm flipV="1">
            <a:off x="3419872" y="184069"/>
            <a:ext cx="936104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14158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512" y="1556792"/>
            <a:ext cx="8784976" cy="2725992"/>
          </a:xfrm>
          <a:prstGeom prst="rect">
            <a:avLst/>
          </a:prstGeom>
        </p:spPr>
      </p:pic>
      <p:sp>
        <p:nvSpPr>
          <p:cNvPr id="22" name="Rectangle 21"/>
          <p:cNvSpPr/>
          <p:nvPr/>
        </p:nvSpPr>
        <p:spPr>
          <a:xfrm>
            <a:off x="179512" y="1556791"/>
            <a:ext cx="8784976" cy="28803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A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pic>
        <p:nvPicPr>
          <p:cNvPr id="6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6512" y="5735569"/>
            <a:ext cx="1197768" cy="1197768"/>
          </a:xfrm>
          <a:prstGeom prst="rect">
            <a:avLst/>
          </a:prstGeom>
          <a:noFill/>
        </p:spPr>
      </p:pic>
      <p:sp>
        <p:nvSpPr>
          <p:cNvPr id="12" name="Rectangle 11">
            <a:hlinkClick r:id="rId4" action="ppaction://hlinksldjump"/>
          </p:cNvPr>
          <p:cNvSpPr/>
          <p:nvPr/>
        </p:nvSpPr>
        <p:spPr>
          <a:xfrm>
            <a:off x="1547664" y="35483"/>
            <a:ext cx="187220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Differentiation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14" name="Rectangle 13">
            <a:hlinkClick r:id="rId5" action="ppaction://hlinksldjump"/>
          </p:cNvPr>
          <p:cNvSpPr/>
          <p:nvPr/>
        </p:nvSpPr>
        <p:spPr>
          <a:xfrm>
            <a:off x="4355976" y="35482"/>
            <a:ext cx="2016224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June 2018 2H Q17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16" name="Straight Arrow Connector 15"/>
          <p:cNvCxnSpPr>
            <a:stCxn id="12" idx="3"/>
            <a:endCxn id="14" idx="1"/>
          </p:cNvCxnSpPr>
          <p:nvPr/>
        </p:nvCxnSpPr>
        <p:spPr>
          <a:xfrm flipV="1">
            <a:off x="3419872" y="184069"/>
            <a:ext cx="936104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Rectangle 20"/>
          <p:cNvSpPr/>
          <p:nvPr/>
        </p:nvSpPr>
        <p:spPr>
          <a:xfrm>
            <a:off x="179512" y="1844824"/>
            <a:ext cx="8784976" cy="243796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B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348551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</p:childTnLst>
        </p:cTn>
      </p:par>
    </p:tnLst>
    <p:bldLst>
      <p:bldP spid="22" grpId="0" animBg="1"/>
      <p:bldP spid="21" grpId="0" animBg="1"/>
    </p:bld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4020" y="1268760"/>
            <a:ext cx="8815960" cy="32053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6512" y="5735569"/>
            <a:ext cx="1197768" cy="1197768"/>
          </a:xfrm>
          <a:prstGeom prst="rect">
            <a:avLst/>
          </a:prstGeom>
          <a:noFill/>
        </p:spPr>
      </p:pic>
      <p:sp>
        <p:nvSpPr>
          <p:cNvPr id="28" name="Rectangle 27"/>
          <p:cNvSpPr/>
          <p:nvPr/>
        </p:nvSpPr>
        <p:spPr>
          <a:xfrm>
            <a:off x="164020" y="1268760"/>
            <a:ext cx="8815960" cy="53910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A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164020" y="1807870"/>
            <a:ext cx="8815959" cy="266619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B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15" name="Rectangle 14">
            <a:hlinkClick r:id="rId4" action="ppaction://hlinksldjump"/>
          </p:cNvPr>
          <p:cNvSpPr/>
          <p:nvPr/>
        </p:nvSpPr>
        <p:spPr>
          <a:xfrm>
            <a:off x="1547664" y="35483"/>
            <a:ext cx="187220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Differentiation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24" name="Rectangle 23">
            <a:hlinkClick r:id="rId5" action="ppaction://hlinksldjump"/>
          </p:cNvPr>
          <p:cNvSpPr/>
          <p:nvPr/>
        </p:nvSpPr>
        <p:spPr>
          <a:xfrm>
            <a:off x="4355976" y="35482"/>
            <a:ext cx="2160240" cy="29717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May 2014 3HR Q14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25" name="Straight Arrow Connector 24"/>
          <p:cNvCxnSpPr>
            <a:stCxn id="15" idx="3"/>
            <a:endCxn id="24" idx="1"/>
          </p:cNvCxnSpPr>
          <p:nvPr/>
        </p:nvCxnSpPr>
        <p:spPr>
          <a:xfrm flipV="1">
            <a:off x="3419872" y="184069"/>
            <a:ext cx="936104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251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</p:childTnLst>
        </p:cTn>
      </p:par>
    </p:tnLst>
    <p:bldLst>
      <p:bldP spid="28" grpId="0" animBg="1"/>
      <p:bldP spid="31" grpId="0" animBg="1"/>
    </p:bld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87625" y="5344642"/>
            <a:ext cx="6768750" cy="146873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87624" y="4653136"/>
            <a:ext cx="6768752" cy="1400124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87624" y="1196752"/>
            <a:ext cx="6768752" cy="3762908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87624" y="407628"/>
            <a:ext cx="6766518" cy="789124"/>
          </a:xfrm>
          <a:prstGeom prst="rect">
            <a:avLst/>
          </a:prstGeom>
        </p:spPr>
      </p:pic>
      <p:pic>
        <p:nvPicPr>
          <p:cNvPr id="8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07504" y="5903486"/>
            <a:ext cx="1296144" cy="861935"/>
          </a:xfrm>
          <a:prstGeom prst="rect">
            <a:avLst/>
          </a:prstGeom>
          <a:noFill/>
        </p:spPr>
      </p:pic>
      <p:sp>
        <p:nvSpPr>
          <p:cNvPr id="22" name="Rectangle 21">
            <a:hlinkClick r:id="rId7" action="ppaction://hlinksldjump"/>
          </p:cNvPr>
          <p:cNvSpPr/>
          <p:nvPr/>
        </p:nvSpPr>
        <p:spPr>
          <a:xfrm>
            <a:off x="1547664" y="35483"/>
            <a:ext cx="187220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Differentiation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24" name="Rectangle 23">
            <a:hlinkClick r:id="rId8" action="ppaction://hlinksldjump"/>
          </p:cNvPr>
          <p:cNvSpPr/>
          <p:nvPr/>
        </p:nvSpPr>
        <p:spPr>
          <a:xfrm>
            <a:off x="4355976" y="35482"/>
            <a:ext cx="2160240" cy="29717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Jan 2015 3H Q18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25" name="Straight Arrow Connector 24"/>
          <p:cNvCxnSpPr>
            <a:stCxn id="22" idx="3"/>
            <a:endCxn id="24" idx="1"/>
          </p:cNvCxnSpPr>
          <p:nvPr/>
        </p:nvCxnSpPr>
        <p:spPr>
          <a:xfrm flipV="1">
            <a:off x="3419872" y="184069"/>
            <a:ext cx="936104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967306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4020" y="1283092"/>
            <a:ext cx="8815960" cy="3802092"/>
          </a:xfrm>
          <a:prstGeom prst="rect">
            <a:avLst/>
          </a:prstGeom>
        </p:spPr>
      </p:pic>
      <p:pic>
        <p:nvPicPr>
          <p:cNvPr id="6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6512" y="5735569"/>
            <a:ext cx="1197768" cy="1197768"/>
          </a:xfrm>
          <a:prstGeom prst="rect">
            <a:avLst/>
          </a:prstGeom>
          <a:noFill/>
        </p:spPr>
      </p:pic>
      <p:sp>
        <p:nvSpPr>
          <p:cNvPr id="28" name="Rectangle 27"/>
          <p:cNvSpPr/>
          <p:nvPr/>
        </p:nvSpPr>
        <p:spPr>
          <a:xfrm>
            <a:off x="164020" y="1268760"/>
            <a:ext cx="8815960" cy="43204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A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164020" y="1700807"/>
            <a:ext cx="8815959" cy="183528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B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13" name="Rectangle 12">
            <a:hlinkClick r:id="rId4" action="ppaction://hlinksldjump"/>
          </p:cNvPr>
          <p:cNvSpPr/>
          <p:nvPr/>
        </p:nvSpPr>
        <p:spPr>
          <a:xfrm>
            <a:off x="1547664" y="35483"/>
            <a:ext cx="187220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Differentiation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18" name="Rectangle 17">
            <a:hlinkClick r:id="rId5" action="ppaction://hlinksldjump"/>
          </p:cNvPr>
          <p:cNvSpPr/>
          <p:nvPr/>
        </p:nvSpPr>
        <p:spPr>
          <a:xfrm>
            <a:off x="4355976" y="35482"/>
            <a:ext cx="2160240" cy="29717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Jan 2015 3H Q18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19" name="Straight Arrow Connector 18"/>
          <p:cNvCxnSpPr>
            <a:stCxn id="13" idx="3"/>
            <a:endCxn id="18" idx="1"/>
          </p:cNvCxnSpPr>
          <p:nvPr/>
        </p:nvCxnSpPr>
        <p:spPr>
          <a:xfrm flipV="1">
            <a:off x="3419872" y="184069"/>
            <a:ext cx="936104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Rectangle 19"/>
          <p:cNvSpPr/>
          <p:nvPr/>
        </p:nvSpPr>
        <p:spPr>
          <a:xfrm>
            <a:off x="164020" y="3536093"/>
            <a:ext cx="8815959" cy="154909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C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000150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</p:childTnLst>
        </p:cTn>
      </p:par>
    </p:tnLst>
    <p:bldLst>
      <p:bldP spid="28" grpId="0" animBg="1"/>
      <p:bldP spid="31" grpId="0" animBg="1"/>
      <p:bldP spid="20" grpId="0" animBg="1"/>
    </p:bld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3609" y="4530452"/>
            <a:ext cx="7056782" cy="2282924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43608" y="3085926"/>
            <a:ext cx="7056784" cy="277063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43608" y="332656"/>
            <a:ext cx="7056784" cy="2856192"/>
          </a:xfrm>
          <a:prstGeom prst="rect">
            <a:avLst/>
          </a:prstGeom>
        </p:spPr>
      </p:pic>
      <p:pic>
        <p:nvPicPr>
          <p:cNvPr id="16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07504" y="5903486"/>
            <a:ext cx="1296144" cy="861935"/>
          </a:xfrm>
          <a:prstGeom prst="rect">
            <a:avLst/>
          </a:prstGeom>
          <a:noFill/>
        </p:spPr>
      </p:pic>
      <p:sp>
        <p:nvSpPr>
          <p:cNvPr id="12" name="Rectangle 11">
            <a:hlinkClick r:id="rId6" action="ppaction://hlinksldjump"/>
          </p:cNvPr>
          <p:cNvSpPr/>
          <p:nvPr/>
        </p:nvSpPr>
        <p:spPr>
          <a:xfrm>
            <a:off x="1547664" y="35483"/>
            <a:ext cx="187220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Differentiation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14" name="Rectangle 13">
            <a:hlinkClick r:id="rId7" action="ppaction://hlinksldjump"/>
          </p:cNvPr>
          <p:cNvSpPr/>
          <p:nvPr/>
        </p:nvSpPr>
        <p:spPr>
          <a:xfrm>
            <a:off x="4355976" y="35482"/>
            <a:ext cx="2160240" cy="29717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Jan 2015 3HR Q17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15" name="Straight Arrow Connector 14"/>
          <p:cNvCxnSpPr>
            <a:stCxn id="12" idx="3"/>
            <a:endCxn id="14" idx="1"/>
          </p:cNvCxnSpPr>
          <p:nvPr/>
        </p:nvCxnSpPr>
        <p:spPr>
          <a:xfrm flipV="1">
            <a:off x="3419872" y="184069"/>
            <a:ext cx="936104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123043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511" y="1844824"/>
            <a:ext cx="8784978" cy="2062848"/>
          </a:xfrm>
          <a:prstGeom prst="rect">
            <a:avLst/>
          </a:prstGeom>
        </p:spPr>
      </p:pic>
      <p:pic>
        <p:nvPicPr>
          <p:cNvPr id="12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6512" y="5735569"/>
            <a:ext cx="1197768" cy="1197768"/>
          </a:xfrm>
          <a:prstGeom prst="rect">
            <a:avLst/>
          </a:prstGeom>
          <a:noFill/>
        </p:spPr>
      </p:pic>
      <p:sp>
        <p:nvSpPr>
          <p:cNvPr id="23" name="Rectangle 22"/>
          <p:cNvSpPr/>
          <p:nvPr/>
        </p:nvSpPr>
        <p:spPr>
          <a:xfrm>
            <a:off x="179512" y="1844823"/>
            <a:ext cx="8784973" cy="93610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A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179512" y="2780928"/>
            <a:ext cx="8784973" cy="19699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B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179512" y="2977926"/>
            <a:ext cx="8784973" cy="92974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C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13" name="Rectangle 12">
            <a:hlinkClick r:id="rId4" action="ppaction://hlinksldjump"/>
          </p:cNvPr>
          <p:cNvSpPr/>
          <p:nvPr/>
        </p:nvSpPr>
        <p:spPr>
          <a:xfrm>
            <a:off x="1547664" y="35483"/>
            <a:ext cx="187220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Differentiation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17" name="Rectangle 16">
            <a:hlinkClick r:id="rId5" action="ppaction://hlinksldjump"/>
          </p:cNvPr>
          <p:cNvSpPr/>
          <p:nvPr/>
        </p:nvSpPr>
        <p:spPr>
          <a:xfrm>
            <a:off x="4355976" y="35482"/>
            <a:ext cx="2160240" cy="29717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Jan 2015 3HR Q17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19" name="Straight Arrow Connector 18"/>
          <p:cNvCxnSpPr>
            <a:stCxn id="13" idx="3"/>
            <a:endCxn id="17" idx="1"/>
          </p:cNvCxnSpPr>
          <p:nvPr/>
        </p:nvCxnSpPr>
        <p:spPr>
          <a:xfrm flipV="1">
            <a:off x="3419872" y="184069"/>
            <a:ext cx="936104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594235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</p:childTnLst>
        </p:cTn>
      </p:par>
    </p:tnLst>
    <p:bldLst>
      <p:bldP spid="23" grpId="0" animBg="1"/>
      <p:bldP spid="22" grpId="0" animBg="1"/>
      <p:bldP spid="24" grpId="0" animBg="1"/>
    </p:bld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9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2096522"/>
            <a:ext cx="8640960" cy="47168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98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692696"/>
            <a:ext cx="8640960" cy="3663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98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388992"/>
            <a:ext cx="8640960" cy="9517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07504" y="5903486"/>
            <a:ext cx="1296144" cy="861935"/>
          </a:xfrm>
          <a:prstGeom prst="rect">
            <a:avLst/>
          </a:prstGeom>
          <a:noFill/>
        </p:spPr>
      </p:pic>
      <p:sp>
        <p:nvSpPr>
          <p:cNvPr id="12" name="Rectangle 11">
            <a:hlinkClick r:id="rId6" action="ppaction://hlinksldjump"/>
          </p:cNvPr>
          <p:cNvSpPr/>
          <p:nvPr/>
        </p:nvSpPr>
        <p:spPr>
          <a:xfrm>
            <a:off x="1547664" y="35483"/>
            <a:ext cx="187220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Differentiation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14" name="Rectangle 13">
            <a:hlinkClick r:id="rId7" action="ppaction://hlinksldjump"/>
          </p:cNvPr>
          <p:cNvSpPr/>
          <p:nvPr/>
        </p:nvSpPr>
        <p:spPr>
          <a:xfrm>
            <a:off x="4355976" y="35482"/>
            <a:ext cx="2160240" cy="29717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June 2015 4H Q21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15" name="Straight Arrow Connector 14"/>
          <p:cNvCxnSpPr>
            <a:stCxn id="12" idx="3"/>
            <a:endCxn id="14" idx="1"/>
          </p:cNvCxnSpPr>
          <p:nvPr/>
        </p:nvCxnSpPr>
        <p:spPr>
          <a:xfrm flipV="1">
            <a:off x="3419872" y="184069"/>
            <a:ext cx="936104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82806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1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838282"/>
            <a:ext cx="8784976" cy="15907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" name="Rectangle 21"/>
          <p:cNvSpPr/>
          <p:nvPr/>
        </p:nvSpPr>
        <p:spPr>
          <a:xfrm>
            <a:off x="179512" y="1988840"/>
            <a:ext cx="8784973" cy="143263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B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pic>
        <p:nvPicPr>
          <p:cNvPr id="12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6512" y="5735569"/>
            <a:ext cx="1197768" cy="1197768"/>
          </a:xfrm>
          <a:prstGeom prst="rect">
            <a:avLst/>
          </a:prstGeom>
          <a:noFill/>
        </p:spPr>
      </p:pic>
      <p:sp>
        <p:nvSpPr>
          <p:cNvPr id="23" name="Rectangle 22"/>
          <p:cNvSpPr/>
          <p:nvPr/>
        </p:nvSpPr>
        <p:spPr>
          <a:xfrm>
            <a:off x="179512" y="1844823"/>
            <a:ext cx="8784973" cy="14401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A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15" name="Rectangle 14">
            <a:hlinkClick r:id="rId4" action="ppaction://hlinksldjump"/>
          </p:cNvPr>
          <p:cNvSpPr/>
          <p:nvPr/>
        </p:nvSpPr>
        <p:spPr>
          <a:xfrm>
            <a:off x="1547664" y="35483"/>
            <a:ext cx="187220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Differentiation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20" name="Rectangle 19">
            <a:hlinkClick r:id="rId5" action="ppaction://hlinksldjump"/>
          </p:cNvPr>
          <p:cNvSpPr/>
          <p:nvPr/>
        </p:nvSpPr>
        <p:spPr>
          <a:xfrm>
            <a:off x="4355976" y="35482"/>
            <a:ext cx="2160240" cy="29717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June 2015 4H Q21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21" name="Straight Arrow Connector 20"/>
          <p:cNvCxnSpPr>
            <a:stCxn id="15" idx="3"/>
            <a:endCxn id="20" idx="1"/>
          </p:cNvCxnSpPr>
          <p:nvPr/>
        </p:nvCxnSpPr>
        <p:spPr>
          <a:xfrm flipV="1">
            <a:off x="3419872" y="184069"/>
            <a:ext cx="936104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992731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</p:childTnLst>
        </p:cTn>
      </p:par>
    </p:tnLst>
    <p:bldLst>
      <p:bldP spid="22" grpId="0" animBg="1"/>
      <p:bldP spid="23" grpId="0" animBg="1"/>
    </p:bld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5577" y="3933056"/>
            <a:ext cx="7632846" cy="286919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5576" y="4797152"/>
            <a:ext cx="7632848" cy="1118786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5576" y="1380444"/>
            <a:ext cx="7632848" cy="3416708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55576" y="332656"/>
            <a:ext cx="7632848" cy="1054904"/>
          </a:xfrm>
          <a:prstGeom prst="rect">
            <a:avLst/>
          </a:prstGeom>
        </p:spPr>
      </p:pic>
      <p:pic>
        <p:nvPicPr>
          <p:cNvPr id="16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07504" y="5951441"/>
            <a:ext cx="1296144" cy="861935"/>
          </a:xfrm>
          <a:prstGeom prst="rect">
            <a:avLst/>
          </a:prstGeom>
          <a:noFill/>
        </p:spPr>
      </p:pic>
      <p:sp>
        <p:nvSpPr>
          <p:cNvPr id="12" name="Rectangle 11">
            <a:hlinkClick r:id="rId7" action="ppaction://hlinksldjump"/>
          </p:cNvPr>
          <p:cNvSpPr/>
          <p:nvPr/>
        </p:nvSpPr>
        <p:spPr>
          <a:xfrm>
            <a:off x="1547664" y="35483"/>
            <a:ext cx="187220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Differentiation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14" name="Rectangle 13">
            <a:hlinkClick r:id="rId8" action="ppaction://hlinksldjump"/>
          </p:cNvPr>
          <p:cNvSpPr/>
          <p:nvPr/>
        </p:nvSpPr>
        <p:spPr>
          <a:xfrm>
            <a:off x="4355976" y="35482"/>
            <a:ext cx="2232248" cy="29717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June 2015 4HR Q21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15" name="Straight Arrow Connector 14"/>
          <p:cNvCxnSpPr>
            <a:stCxn id="12" idx="3"/>
            <a:endCxn id="14" idx="1"/>
          </p:cNvCxnSpPr>
          <p:nvPr/>
        </p:nvCxnSpPr>
        <p:spPr>
          <a:xfrm flipV="1">
            <a:off x="3419872" y="184069"/>
            <a:ext cx="936104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163569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512" y="1523556"/>
            <a:ext cx="8784976" cy="3417612"/>
          </a:xfrm>
          <a:prstGeom prst="rect">
            <a:avLst/>
          </a:prstGeom>
        </p:spPr>
      </p:pic>
      <p:sp>
        <p:nvSpPr>
          <p:cNvPr id="22" name="Rectangle 21"/>
          <p:cNvSpPr/>
          <p:nvPr/>
        </p:nvSpPr>
        <p:spPr>
          <a:xfrm>
            <a:off x="179512" y="2860462"/>
            <a:ext cx="8784973" cy="208070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B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pic>
        <p:nvPicPr>
          <p:cNvPr id="12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6512" y="5735569"/>
            <a:ext cx="1197768" cy="1197768"/>
          </a:xfrm>
          <a:prstGeom prst="rect">
            <a:avLst/>
          </a:prstGeom>
          <a:noFill/>
        </p:spPr>
      </p:pic>
      <p:sp>
        <p:nvSpPr>
          <p:cNvPr id="23" name="Rectangle 22"/>
          <p:cNvSpPr/>
          <p:nvPr/>
        </p:nvSpPr>
        <p:spPr>
          <a:xfrm>
            <a:off x="179512" y="1520977"/>
            <a:ext cx="8784973" cy="133948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A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16" name="Rectangle 15">
            <a:hlinkClick r:id="rId4" action="ppaction://hlinksldjump"/>
          </p:cNvPr>
          <p:cNvSpPr/>
          <p:nvPr/>
        </p:nvSpPr>
        <p:spPr>
          <a:xfrm>
            <a:off x="1547664" y="35483"/>
            <a:ext cx="187220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Differentiation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19" name="Rectangle 18">
            <a:hlinkClick r:id="rId5" action="ppaction://hlinksldjump"/>
          </p:cNvPr>
          <p:cNvSpPr/>
          <p:nvPr/>
        </p:nvSpPr>
        <p:spPr>
          <a:xfrm>
            <a:off x="4355976" y="35482"/>
            <a:ext cx="2232248" cy="29717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June 2015 4HR Q21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24" name="Straight Arrow Connector 23"/>
          <p:cNvCxnSpPr>
            <a:stCxn id="16" idx="3"/>
            <a:endCxn id="19" idx="1"/>
          </p:cNvCxnSpPr>
          <p:nvPr/>
        </p:nvCxnSpPr>
        <p:spPr>
          <a:xfrm flipV="1">
            <a:off x="3419872" y="184069"/>
            <a:ext cx="936104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114834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</p:childTnLst>
        </p:cTn>
      </p:par>
    </p:tnLst>
    <p:bldLst>
      <p:bldP spid="22" grpId="0" animBg="1"/>
      <p:bldP spid="23" grpId="0" animBg="1"/>
    </p:bld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512" y="1832608"/>
            <a:ext cx="8784976" cy="4980768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9512" y="692696"/>
            <a:ext cx="8784976" cy="356849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9512" y="412605"/>
            <a:ext cx="8784976" cy="968836"/>
          </a:xfrm>
          <a:prstGeom prst="rect">
            <a:avLst/>
          </a:prstGeom>
        </p:spPr>
      </p:pic>
      <p:pic>
        <p:nvPicPr>
          <p:cNvPr id="16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07504" y="5951441"/>
            <a:ext cx="1296144" cy="861935"/>
          </a:xfrm>
          <a:prstGeom prst="rect">
            <a:avLst/>
          </a:prstGeom>
          <a:noFill/>
        </p:spPr>
      </p:pic>
      <p:sp>
        <p:nvSpPr>
          <p:cNvPr id="12" name="Rectangle 11">
            <a:hlinkClick r:id="rId6" action="ppaction://hlinksldjump"/>
          </p:cNvPr>
          <p:cNvSpPr/>
          <p:nvPr/>
        </p:nvSpPr>
        <p:spPr>
          <a:xfrm>
            <a:off x="1547664" y="35483"/>
            <a:ext cx="187220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Differentiation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14" name="Rectangle 13">
            <a:hlinkClick r:id="rId7" action="ppaction://hlinksldjump"/>
          </p:cNvPr>
          <p:cNvSpPr/>
          <p:nvPr/>
        </p:nvSpPr>
        <p:spPr>
          <a:xfrm>
            <a:off x="4355976" y="35482"/>
            <a:ext cx="2232248" cy="29717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Jan 2016 4H Q16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15" name="Straight Arrow Connector 14"/>
          <p:cNvCxnSpPr>
            <a:stCxn id="12" idx="3"/>
            <a:endCxn id="14" idx="1"/>
          </p:cNvCxnSpPr>
          <p:nvPr/>
        </p:nvCxnSpPr>
        <p:spPr>
          <a:xfrm flipV="1">
            <a:off x="3419872" y="184069"/>
            <a:ext cx="936104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056986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60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3548" y="3436478"/>
            <a:ext cx="8136904" cy="31608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5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3548" y="404664"/>
            <a:ext cx="8136904" cy="54984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7504" y="5903486"/>
            <a:ext cx="1296144" cy="861935"/>
          </a:xfrm>
          <a:prstGeom prst="rect">
            <a:avLst/>
          </a:prstGeom>
          <a:noFill/>
        </p:spPr>
      </p:pic>
      <p:sp>
        <p:nvSpPr>
          <p:cNvPr id="15" name="Rectangle 14">
            <a:hlinkClick r:id="rId5" action="ppaction://hlinksldjump"/>
          </p:cNvPr>
          <p:cNvSpPr/>
          <p:nvPr/>
        </p:nvSpPr>
        <p:spPr>
          <a:xfrm>
            <a:off x="1547664" y="35483"/>
            <a:ext cx="187220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Differentiation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23" name="Rectangle 22">
            <a:hlinkClick r:id="rId6" action="ppaction://hlinksldjump"/>
          </p:cNvPr>
          <p:cNvSpPr/>
          <p:nvPr/>
        </p:nvSpPr>
        <p:spPr>
          <a:xfrm>
            <a:off x="4355976" y="35482"/>
            <a:ext cx="2016224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May 2018 1HR Q19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24" name="Straight Arrow Connector 23"/>
          <p:cNvCxnSpPr>
            <a:stCxn id="15" idx="3"/>
            <a:endCxn id="23" idx="1"/>
          </p:cNvCxnSpPr>
          <p:nvPr/>
        </p:nvCxnSpPr>
        <p:spPr>
          <a:xfrm flipV="1">
            <a:off x="3419872" y="184069"/>
            <a:ext cx="936104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756947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513" y="2204864"/>
            <a:ext cx="8784974" cy="1238982"/>
          </a:xfrm>
          <a:prstGeom prst="rect">
            <a:avLst/>
          </a:prstGeom>
        </p:spPr>
      </p:pic>
      <p:sp>
        <p:nvSpPr>
          <p:cNvPr id="22" name="Rectangle 21"/>
          <p:cNvSpPr/>
          <p:nvPr/>
        </p:nvSpPr>
        <p:spPr>
          <a:xfrm>
            <a:off x="179512" y="2536237"/>
            <a:ext cx="8784973" cy="90760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B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pic>
        <p:nvPicPr>
          <p:cNvPr id="12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6512" y="5735569"/>
            <a:ext cx="1197768" cy="1197768"/>
          </a:xfrm>
          <a:prstGeom prst="rect">
            <a:avLst/>
          </a:prstGeom>
          <a:noFill/>
        </p:spPr>
      </p:pic>
      <p:sp>
        <p:nvSpPr>
          <p:cNvPr id="23" name="Rectangle 22"/>
          <p:cNvSpPr/>
          <p:nvPr/>
        </p:nvSpPr>
        <p:spPr>
          <a:xfrm>
            <a:off x="179512" y="2204862"/>
            <a:ext cx="8784973" cy="33137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A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15" name="Rectangle 14">
            <a:hlinkClick r:id="rId4" action="ppaction://hlinksldjump"/>
          </p:cNvPr>
          <p:cNvSpPr/>
          <p:nvPr/>
        </p:nvSpPr>
        <p:spPr>
          <a:xfrm>
            <a:off x="1547664" y="35483"/>
            <a:ext cx="187220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Differentiation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20" name="Rectangle 19">
            <a:hlinkClick r:id="rId5" action="ppaction://hlinksldjump"/>
          </p:cNvPr>
          <p:cNvSpPr/>
          <p:nvPr/>
        </p:nvSpPr>
        <p:spPr>
          <a:xfrm>
            <a:off x="4355976" y="35482"/>
            <a:ext cx="2232248" cy="29717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Jan 2016 4H Q16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21" name="Straight Arrow Connector 20"/>
          <p:cNvCxnSpPr>
            <a:stCxn id="15" idx="3"/>
            <a:endCxn id="20" idx="1"/>
          </p:cNvCxnSpPr>
          <p:nvPr/>
        </p:nvCxnSpPr>
        <p:spPr>
          <a:xfrm flipV="1">
            <a:off x="3419872" y="184069"/>
            <a:ext cx="936104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096541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</p:childTnLst>
        </p:cTn>
      </p:par>
    </p:tnLst>
    <p:bldLst>
      <p:bldP spid="22" grpId="0" animBg="1"/>
      <p:bldP spid="23" grpId="0" animBg="1"/>
    </p:bld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75657" y="4869160"/>
            <a:ext cx="6192686" cy="194201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75656" y="4221088"/>
            <a:ext cx="6192688" cy="195929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75656" y="3056218"/>
            <a:ext cx="6192688" cy="1740934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475656" y="397752"/>
            <a:ext cx="6192688" cy="3319280"/>
          </a:xfrm>
          <a:prstGeom prst="rect">
            <a:avLst/>
          </a:prstGeom>
        </p:spPr>
      </p:pic>
      <p:pic>
        <p:nvPicPr>
          <p:cNvPr id="16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07504" y="5903486"/>
            <a:ext cx="1296144" cy="861935"/>
          </a:xfrm>
          <a:prstGeom prst="rect">
            <a:avLst/>
          </a:prstGeom>
          <a:noFill/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475656" y="3730090"/>
            <a:ext cx="6192688" cy="70702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475656" y="4797152"/>
            <a:ext cx="6192688" cy="573936"/>
          </a:xfrm>
          <a:prstGeom prst="rect">
            <a:avLst/>
          </a:prstGeom>
        </p:spPr>
      </p:pic>
      <p:sp>
        <p:nvSpPr>
          <p:cNvPr id="20" name="Rectangle 19">
            <a:hlinkClick r:id="rId9" action="ppaction://hlinksldjump"/>
          </p:cNvPr>
          <p:cNvSpPr/>
          <p:nvPr/>
        </p:nvSpPr>
        <p:spPr>
          <a:xfrm>
            <a:off x="1547664" y="35483"/>
            <a:ext cx="187220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Differentiation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22" name="Rectangle 21">
            <a:hlinkClick r:id="rId10" action="ppaction://hlinksldjump"/>
          </p:cNvPr>
          <p:cNvSpPr/>
          <p:nvPr/>
        </p:nvSpPr>
        <p:spPr>
          <a:xfrm>
            <a:off x="4355976" y="35482"/>
            <a:ext cx="2232248" cy="29717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Jan 2016 3HR Q15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27" name="Straight Arrow Connector 26"/>
          <p:cNvCxnSpPr>
            <a:stCxn id="20" idx="3"/>
            <a:endCxn id="22" idx="1"/>
          </p:cNvCxnSpPr>
          <p:nvPr/>
        </p:nvCxnSpPr>
        <p:spPr>
          <a:xfrm flipV="1">
            <a:off x="3419872" y="184069"/>
            <a:ext cx="936104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73704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512" y="1124744"/>
            <a:ext cx="8784976" cy="3857392"/>
          </a:xfrm>
          <a:prstGeom prst="rect">
            <a:avLst/>
          </a:prstGeom>
        </p:spPr>
      </p:pic>
      <p:pic>
        <p:nvPicPr>
          <p:cNvPr id="12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6512" y="5735569"/>
            <a:ext cx="1197768" cy="1197768"/>
          </a:xfrm>
          <a:prstGeom prst="rect">
            <a:avLst/>
          </a:prstGeom>
          <a:noFill/>
        </p:spPr>
      </p:pic>
      <p:sp>
        <p:nvSpPr>
          <p:cNvPr id="23" name="Rectangle 22"/>
          <p:cNvSpPr/>
          <p:nvPr/>
        </p:nvSpPr>
        <p:spPr>
          <a:xfrm>
            <a:off x="179512" y="1086088"/>
            <a:ext cx="8784973" cy="97476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A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179512" y="2060848"/>
            <a:ext cx="8784973" cy="179794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B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179512" y="3858790"/>
            <a:ext cx="8784973" cy="112334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C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16" name="Rectangle 15">
            <a:hlinkClick r:id="rId4" action="ppaction://hlinksldjump"/>
          </p:cNvPr>
          <p:cNvSpPr/>
          <p:nvPr/>
        </p:nvSpPr>
        <p:spPr>
          <a:xfrm>
            <a:off x="1547664" y="35483"/>
            <a:ext cx="187220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Differentiation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20" name="Rectangle 19">
            <a:hlinkClick r:id="rId5" action="ppaction://hlinksldjump"/>
          </p:cNvPr>
          <p:cNvSpPr/>
          <p:nvPr/>
        </p:nvSpPr>
        <p:spPr>
          <a:xfrm>
            <a:off x="4355976" y="35482"/>
            <a:ext cx="2232248" cy="29717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Jan 2016 3HR Q15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25" name="Straight Arrow Connector 24"/>
          <p:cNvCxnSpPr>
            <a:stCxn id="16" idx="3"/>
            <a:endCxn id="20" idx="1"/>
          </p:cNvCxnSpPr>
          <p:nvPr/>
        </p:nvCxnSpPr>
        <p:spPr>
          <a:xfrm flipV="1">
            <a:off x="3419872" y="184069"/>
            <a:ext cx="936104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146111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</p:childTnLst>
        </p:cTn>
      </p:par>
    </p:tnLst>
    <p:bldLst>
      <p:bldP spid="23" grpId="0" animBg="1"/>
      <p:bldP spid="22" grpId="0" animBg="1"/>
      <p:bldP spid="24" grpId="0" animBg="1"/>
    </p:bld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522" y="2388620"/>
            <a:ext cx="8640956" cy="4424756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1521" y="1938492"/>
            <a:ext cx="8640958" cy="2570628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1521" y="404664"/>
            <a:ext cx="8640958" cy="1720164"/>
          </a:xfrm>
          <a:prstGeom prst="rect">
            <a:avLst/>
          </a:prstGeom>
        </p:spPr>
      </p:pic>
      <p:pic>
        <p:nvPicPr>
          <p:cNvPr id="16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07504" y="5903486"/>
            <a:ext cx="1296144" cy="861935"/>
          </a:xfrm>
          <a:prstGeom prst="rect">
            <a:avLst/>
          </a:prstGeom>
          <a:noFill/>
        </p:spPr>
      </p:pic>
      <p:sp>
        <p:nvSpPr>
          <p:cNvPr id="20" name="Rectangle 19">
            <a:hlinkClick r:id="rId6" action="ppaction://hlinksldjump"/>
          </p:cNvPr>
          <p:cNvSpPr/>
          <p:nvPr/>
        </p:nvSpPr>
        <p:spPr>
          <a:xfrm>
            <a:off x="1547664" y="35483"/>
            <a:ext cx="187220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Differentiation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22" name="Rectangle 21">
            <a:hlinkClick r:id="rId7" action="ppaction://hlinksldjump"/>
          </p:cNvPr>
          <p:cNvSpPr/>
          <p:nvPr/>
        </p:nvSpPr>
        <p:spPr>
          <a:xfrm>
            <a:off x="4355976" y="35482"/>
            <a:ext cx="2232248" cy="29717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May 2016 3H Q14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27" name="Straight Arrow Connector 26"/>
          <p:cNvCxnSpPr>
            <a:stCxn id="20" idx="3"/>
            <a:endCxn id="22" idx="1"/>
          </p:cNvCxnSpPr>
          <p:nvPr/>
        </p:nvCxnSpPr>
        <p:spPr>
          <a:xfrm flipV="1">
            <a:off x="3419872" y="184069"/>
            <a:ext cx="936104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335820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512" y="1988840"/>
            <a:ext cx="8784976" cy="1423544"/>
          </a:xfrm>
          <a:prstGeom prst="rect">
            <a:avLst/>
          </a:prstGeom>
        </p:spPr>
      </p:pic>
      <p:pic>
        <p:nvPicPr>
          <p:cNvPr id="12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6512" y="5735569"/>
            <a:ext cx="1197768" cy="1197768"/>
          </a:xfrm>
          <a:prstGeom prst="rect">
            <a:avLst/>
          </a:prstGeom>
          <a:noFill/>
        </p:spPr>
      </p:pic>
      <p:sp>
        <p:nvSpPr>
          <p:cNvPr id="23" name="Rectangle 22"/>
          <p:cNvSpPr/>
          <p:nvPr/>
        </p:nvSpPr>
        <p:spPr>
          <a:xfrm>
            <a:off x="179512" y="1988838"/>
            <a:ext cx="8784973" cy="51841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A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179512" y="2507255"/>
            <a:ext cx="8784973" cy="90513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B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15" name="Rectangle 14">
            <a:hlinkClick r:id="rId4" action="ppaction://hlinksldjump"/>
          </p:cNvPr>
          <p:cNvSpPr/>
          <p:nvPr/>
        </p:nvSpPr>
        <p:spPr>
          <a:xfrm>
            <a:off x="1547664" y="35483"/>
            <a:ext cx="187220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Differentiation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19" name="Rectangle 18">
            <a:hlinkClick r:id="rId5" action="ppaction://hlinksldjump"/>
          </p:cNvPr>
          <p:cNvSpPr/>
          <p:nvPr/>
        </p:nvSpPr>
        <p:spPr>
          <a:xfrm>
            <a:off x="4355976" y="35482"/>
            <a:ext cx="2232248" cy="29717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May 2016 3H Q14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21" name="Straight Arrow Connector 20"/>
          <p:cNvCxnSpPr>
            <a:stCxn id="15" idx="3"/>
            <a:endCxn id="19" idx="1"/>
          </p:cNvCxnSpPr>
          <p:nvPr/>
        </p:nvCxnSpPr>
        <p:spPr>
          <a:xfrm flipV="1">
            <a:off x="3419872" y="184069"/>
            <a:ext cx="936104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931624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</p:childTnLst>
        </p:cTn>
      </p:par>
    </p:tnLst>
    <p:bldLst>
      <p:bldP spid="23" grpId="0" animBg="1"/>
      <p:bldP spid="22" grpId="0" animBg="1"/>
    </p:bld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701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2368486"/>
            <a:ext cx="8640960" cy="44448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700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628800"/>
            <a:ext cx="8640960" cy="24663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699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404664"/>
            <a:ext cx="8640960" cy="12426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07504" y="5903486"/>
            <a:ext cx="1296144" cy="861935"/>
          </a:xfrm>
          <a:prstGeom prst="rect">
            <a:avLst/>
          </a:prstGeom>
          <a:noFill/>
        </p:spPr>
      </p:pic>
      <p:sp>
        <p:nvSpPr>
          <p:cNvPr id="20" name="Rectangle 19">
            <a:hlinkClick r:id="rId6" action="ppaction://hlinksldjump"/>
          </p:cNvPr>
          <p:cNvSpPr/>
          <p:nvPr/>
        </p:nvSpPr>
        <p:spPr>
          <a:xfrm>
            <a:off x="1547664" y="35483"/>
            <a:ext cx="187220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Differentiation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22" name="Rectangle 21">
            <a:hlinkClick r:id="rId7" action="ppaction://hlinksldjump"/>
          </p:cNvPr>
          <p:cNvSpPr/>
          <p:nvPr/>
        </p:nvSpPr>
        <p:spPr>
          <a:xfrm>
            <a:off x="4355976" y="35482"/>
            <a:ext cx="2232248" cy="29717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May 2016 3HR Q15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27" name="Straight Arrow Connector 26"/>
          <p:cNvCxnSpPr>
            <a:stCxn id="20" idx="3"/>
            <a:endCxn id="22" idx="1"/>
          </p:cNvCxnSpPr>
          <p:nvPr/>
        </p:nvCxnSpPr>
        <p:spPr>
          <a:xfrm flipV="1">
            <a:off x="3419872" y="184069"/>
            <a:ext cx="936104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806223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988840"/>
            <a:ext cx="8784976" cy="24543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6512" y="5735569"/>
            <a:ext cx="1197768" cy="1197768"/>
          </a:xfrm>
          <a:prstGeom prst="rect">
            <a:avLst/>
          </a:prstGeom>
          <a:noFill/>
        </p:spPr>
      </p:pic>
      <p:sp>
        <p:nvSpPr>
          <p:cNvPr id="23" name="Rectangle 22"/>
          <p:cNvSpPr/>
          <p:nvPr/>
        </p:nvSpPr>
        <p:spPr>
          <a:xfrm>
            <a:off x="179512" y="1988838"/>
            <a:ext cx="8784973" cy="72008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A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179512" y="2708920"/>
            <a:ext cx="8784973" cy="173422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B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16" name="Rectangle 15">
            <a:hlinkClick r:id="rId4" action="ppaction://hlinksldjump"/>
          </p:cNvPr>
          <p:cNvSpPr/>
          <p:nvPr/>
        </p:nvSpPr>
        <p:spPr>
          <a:xfrm>
            <a:off x="1547664" y="35483"/>
            <a:ext cx="187220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Differentiation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20" name="Rectangle 19">
            <a:hlinkClick r:id="rId5" action="ppaction://hlinksldjump"/>
          </p:cNvPr>
          <p:cNvSpPr/>
          <p:nvPr/>
        </p:nvSpPr>
        <p:spPr>
          <a:xfrm>
            <a:off x="4355976" y="35482"/>
            <a:ext cx="2232248" cy="29717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May 2016 3HR Q15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24" name="Straight Arrow Connector 23"/>
          <p:cNvCxnSpPr>
            <a:stCxn id="16" idx="3"/>
            <a:endCxn id="20" idx="1"/>
          </p:cNvCxnSpPr>
          <p:nvPr/>
        </p:nvCxnSpPr>
        <p:spPr>
          <a:xfrm flipV="1">
            <a:off x="3419872" y="184069"/>
            <a:ext cx="936104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427553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</p:childTnLst>
        </p:cTn>
      </p:par>
    </p:tnLst>
    <p:bldLst>
      <p:bldP spid="23" grpId="0" animBg="1"/>
      <p:bldP spid="22" grpId="0" animBg="1"/>
    </p:bldLst>
  </p:timing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520" y="2986784"/>
            <a:ext cx="8640960" cy="3610568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1520" y="404664"/>
            <a:ext cx="8640960" cy="3783278"/>
          </a:xfrm>
          <a:prstGeom prst="rect">
            <a:avLst/>
          </a:prstGeom>
        </p:spPr>
      </p:pic>
      <p:pic>
        <p:nvPicPr>
          <p:cNvPr id="16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7504" y="5903486"/>
            <a:ext cx="1296144" cy="861935"/>
          </a:xfrm>
          <a:prstGeom prst="rect">
            <a:avLst/>
          </a:prstGeom>
          <a:noFill/>
        </p:spPr>
      </p:pic>
      <p:sp>
        <p:nvSpPr>
          <p:cNvPr id="20" name="Rectangle 19">
            <a:hlinkClick r:id="rId5" action="ppaction://hlinksldjump"/>
          </p:cNvPr>
          <p:cNvSpPr/>
          <p:nvPr/>
        </p:nvSpPr>
        <p:spPr>
          <a:xfrm>
            <a:off x="1547664" y="35483"/>
            <a:ext cx="187220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Differentiation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22" name="Rectangle 21">
            <a:hlinkClick r:id="rId6" action="ppaction://hlinksldjump"/>
          </p:cNvPr>
          <p:cNvSpPr/>
          <p:nvPr/>
        </p:nvSpPr>
        <p:spPr>
          <a:xfrm>
            <a:off x="4355976" y="35482"/>
            <a:ext cx="2232248" cy="29717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Jan 2017 3H Q18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27" name="Straight Arrow Connector 26"/>
          <p:cNvCxnSpPr>
            <a:stCxn id="20" idx="3"/>
            <a:endCxn id="22" idx="1"/>
          </p:cNvCxnSpPr>
          <p:nvPr/>
        </p:nvCxnSpPr>
        <p:spPr>
          <a:xfrm flipV="1">
            <a:off x="3419872" y="184069"/>
            <a:ext cx="936104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869899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513" y="675704"/>
            <a:ext cx="8784974" cy="4841528"/>
          </a:xfrm>
          <a:prstGeom prst="rect">
            <a:avLst/>
          </a:prstGeom>
        </p:spPr>
      </p:pic>
      <p:pic>
        <p:nvPicPr>
          <p:cNvPr id="12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6512" y="5735569"/>
            <a:ext cx="1197768" cy="1197768"/>
          </a:xfrm>
          <a:prstGeom prst="rect">
            <a:avLst/>
          </a:prstGeom>
          <a:noFill/>
        </p:spPr>
      </p:pic>
      <p:sp>
        <p:nvSpPr>
          <p:cNvPr id="23" name="Rectangle 22"/>
          <p:cNvSpPr/>
          <p:nvPr/>
        </p:nvSpPr>
        <p:spPr>
          <a:xfrm>
            <a:off x="179512" y="675703"/>
            <a:ext cx="8784973" cy="484152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A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15" name="Rectangle 14">
            <a:hlinkClick r:id="rId4" action="ppaction://hlinksldjump"/>
          </p:cNvPr>
          <p:cNvSpPr/>
          <p:nvPr/>
        </p:nvSpPr>
        <p:spPr>
          <a:xfrm>
            <a:off x="1547664" y="35483"/>
            <a:ext cx="187220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Differentiation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19" name="Rectangle 18">
            <a:hlinkClick r:id="rId5" action="ppaction://hlinksldjump"/>
          </p:cNvPr>
          <p:cNvSpPr/>
          <p:nvPr/>
        </p:nvSpPr>
        <p:spPr>
          <a:xfrm>
            <a:off x="4355976" y="35482"/>
            <a:ext cx="2232248" cy="29717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Jan 2017 3H Q18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21" name="Straight Arrow Connector 20"/>
          <p:cNvCxnSpPr>
            <a:stCxn id="15" idx="3"/>
            <a:endCxn id="19" idx="1"/>
          </p:cNvCxnSpPr>
          <p:nvPr/>
        </p:nvCxnSpPr>
        <p:spPr>
          <a:xfrm flipV="1">
            <a:off x="3419872" y="184069"/>
            <a:ext cx="936104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409153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</p:childTnLst>
        </p:cTn>
      </p:par>
    </p:tnLst>
    <p:bldLst>
      <p:bldP spid="23" grpId="0" animBg="1"/>
    </p:bldLst>
  </p:timing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520" y="2484070"/>
            <a:ext cx="8640960" cy="418529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1520" y="389172"/>
            <a:ext cx="8640960" cy="3327860"/>
          </a:xfrm>
          <a:prstGeom prst="rect">
            <a:avLst/>
          </a:prstGeom>
        </p:spPr>
      </p:pic>
      <p:pic>
        <p:nvPicPr>
          <p:cNvPr id="16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7504" y="5903486"/>
            <a:ext cx="1296144" cy="861935"/>
          </a:xfrm>
          <a:prstGeom prst="rect">
            <a:avLst/>
          </a:prstGeom>
          <a:noFill/>
        </p:spPr>
      </p:pic>
      <p:sp>
        <p:nvSpPr>
          <p:cNvPr id="20" name="Rectangle 19">
            <a:hlinkClick r:id="rId5" action="ppaction://hlinksldjump"/>
          </p:cNvPr>
          <p:cNvSpPr/>
          <p:nvPr/>
        </p:nvSpPr>
        <p:spPr>
          <a:xfrm>
            <a:off x="1547664" y="35483"/>
            <a:ext cx="187220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Differentiation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22" name="Rectangle 21">
            <a:hlinkClick r:id="rId6" action="ppaction://hlinksldjump"/>
          </p:cNvPr>
          <p:cNvSpPr/>
          <p:nvPr/>
        </p:nvSpPr>
        <p:spPr>
          <a:xfrm>
            <a:off x="4355976" y="35482"/>
            <a:ext cx="2232248" cy="29717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Jan 2017 4H Q17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27" name="Straight Arrow Connector 26"/>
          <p:cNvCxnSpPr>
            <a:stCxn id="20" idx="3"/>
            <a:endCxn id="22" idx="1"/>
          </p:cNvCxnSpPr>
          <p:nvPr/>
        </p:nvCxnSpPr>
        <p:spPr>
          <a:xfrm flipV="1">
            <a:off x="3419872" y="184069"/>
            <a:ext cx="936104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452851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412776"/>
            <a:ext cx="8784976" cy="251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" name="Rectangle 21"/>
          <p:cNvSpPr/>
          <p:nvPr/>
        </p:nvSpPr>
        <p:spPr>
          <a:xfrm>
            <a:off x="179512" y="1412777"/>
            <a:ext cx="8784976" cy="2510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A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pic>
        <p:nvPicPr>
          <p:cNvPr id="6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6512" y="5735569"/>
            <a:ext cx="1197768" cy="1197768"/>
          </a:xfrm>
          <a:prstGeom prst="rect">
            <a:avLst/>
          </a:prstGeom>
          <a:noFill/>
        </p:spPr>
      </p:pic>
      <p:sp>
        <p:nvSpPr>
          <p:cNvPr id="17" name="Rectangle 16">
            <a:hlinkClick r:id="rId4" action="ppaction://hlinksldjump"/>
          </p:cNvPr>
          <p:cNvSpPr/>
          <p:nvPr/>
        </p:nvSpPr>
        <p:spPr>
          <a:xfrm>
            <a:off x="1547664" y="35483"/>
            <a:ext cx="187220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Differentiation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19" name="Rectangle 18">
            <a:hlinkClick r:id="rId5" action="ppaction://hlinksldjump"/>
          </p:cNvPr>
          <p:cNvSpPr/>
          <p:nvPr/>
        </p:nvSpPr>
        <p:spPr>
          <a:xfrm>
            <a:off x="4355976" y="35482"/>
            <a:ext cx="2016224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May 2018 1HR Q19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20" name="Straight Arrow Connector 19"/>
          <p:cNvCxnSpPr>
            <a:stCxn id="17" idx="3"/>
            <a:endCxn id="19" idx="1"/>
          </p:cNvCxnSpPr>
          <p:nvPr/>
        </p:nvCxnSpPr>
        <p:spPr>
          <a:xfrm flipV="1">
            <a:off x="3419872" y="184069"/>
            <a:ext cx="936104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838624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</p:childTnLst>
        </p:cTn>
      </p:par>
    </p:tnLst>
    <p:bldLst>
      <p:bldP spid="22" grpId="0" animBg="1"/>
    </p:bldLst>
  </p:timing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512" y="2276872"/>
            <a:ext cx="8784976" cy="865188"/>
          </a:xfrm>
          <a:prstGeom prst="rect">
            <a:avLst/>
          </a:prstGeom>
        </p:spPr>
      </p:pic>
      <p:pic>
        <p:nvPicPr>
          <p:cNvPr id="12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6512" y="5735569"/>
            <a:ext cx="1197768" cy="1197768"/>
          </a:xfrm>
          <a:prstGeom prst="rect">
            <a:avLst/>
          </a:prstGeom>
          <a:noFill/>
        </p:spPr>
      </p:pic>
      <p:sp>
        <p:nvSpPr>
          <p:cNvPr id="23" name="Rectangle 22"/>
          <p:cNvSpPr/>
          <p:nvPr/>
        </p:nvSpPr>
        <p:spPr>
          <a:xfrm>
            <a:off x="179512" y="2276872"/>
            <a:ext cx="8784973" cy="86518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A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13" name="Rectangle 12">
            <a:hlinkClick r:id="rId4" action="ppaction://hlinksldjump"/>
          </p:cNvPr>
          <p:cNvSpPr/>
          <p:nvPr/>
        </p:nvSpPr>
        <p:spPr>
          <a:xfrm>
            <a:off x="1547664" y="35483"/>
            <a:ext cx="187220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Differentiation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17" name="Rectangle 16">
            <a:hlinkClick r:id="rId5" action="ppaction://hlinksldjump"/>
          </p:cNvPr>
          <p:cNvSpPr/>
          <p:nvPr/>
        </p:nvSpPr>
        <p:spPr>
          <a:xfrm>
            <a:off x="4355976" y="35482"/>
            <a:ext cx="2232248" cy="29717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Jan 2017 4H Q17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20" name="Straight Arrow Connector 19"/>
          <p:cNvCxnSpPr>
            <a:stCxn id="13" idx="3"/>
            <a:endCxn id="17" idx="1"/>
          </p:cNvCxnSpPr>
          <p:nvPr/>
        </p:nvCxnSpPr>
        <p:spPr>
          <a:xfrm flipV="1">
            <a:off x="3419872" y="184069"/>
            <a:ext cx="936104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046190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</p:childTnLst>
        </p:cTn>
      </p:par>
    </p:tnLst>
    <p:bldLst>
      <p:bldP spid="23" grpId="0" animBg="1"/>
    </p:bldLst>
  </p:timing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522" y="2540314"/>
            <a:ext cx="8640956" cy="4273062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1521" y="332656"/>
            <a:ext cx="8640958" cy="3644602"/>
          </a:xfrm>
          <a:prstGeom prst="rect">
            <a:avLst/>
          </a:prstGeom>
        </p:spPr>
      </p:pic>
      <p:pic>
        <p:nvPicPr>
          <p:cNvPr id="16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7504" y="5903486"/>
            <a:ext cx="1296144" cy="861935"/>
          </a:xfrm>
          <a:prstGeom prst="rect">
            <a:avLst/>
          </a:prstGeom>
          <a:noFill/>
        </p:spPr>
      </p:pic>
      <p:sp>
        <p:nvSpPr>
          <p:cNvPr id="20" name="Rectangle 19">
            <a:hlinkClick r:id="rId5" action="ppaction://hlinksldjump"/>
          </p:cNvPr>
          <p:cNvSpPr/>
          <p:nvPr/>
        </p:nvSpPr>
        <p:spPr>
          <a:xfrm>
            <a:off x="1547664" y="35483"/>
            <a:ext cx="187220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Differentiation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22" name="Rectangle 21">
            <a:hlinkClick r:id="rId6" action="ppaction://hlinksldjump"/>
          </p:cNvPr>
          <p:cNvSpPr/>
          <p:nvPr/>
        </p:nvSpPr>
        <p:spPr>
          <a:xfrm>
            <a:off x="4355976" y="35482"/>
            <a:ext cx="2232248" cy="29717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Jan 2017 3HR Q20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27" name="Straight Arrow Connector 26"/>
          <p:cNvCxnSpPr>
            <a:stCxn id="20" idx="3"/>
            <a:endCxn id="22" idx="1"/>
          </p:cNvCxnSpPr>
          <p:nvPr/>
        </p:nvCxnSpPr>
        <p:spPr>
          <a:xfrm flipV="1">
            <a:off x="3419872" y="184069"/>
            <a:ext cx="936104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462578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513" y="1556792"/>
            <a:ext cx="8784974" cy="2181060"/>
          </a:xfrm>
          <a:prstGeom prst="rect">
            <a:avLst/>
          </a:prstGeom>
        </p:spPr>
      </p:pic>
      <p:pic>
        <p:nvPicPr>
          <p:cNvPr id="12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6512" y="5735569"/>
            <a:ext cx="1197768" cy="1197768"/>
          </a:xfrm>
          <a:prstGeom prst="rect">
            <a:avLst/>
          </a:prstGeom>
          <a:noFill/>
        </p:spPr>
      </p:pic>
      <p:sp>
        <p:nvSpPr>
          <p:cNvPr id="23" name="Rectangle 22"/>
          <p:cNvSpPr/>
          <p:nvPr/>
        </p:nvSpPr>
        <p:spPr>
          <a:xfrm>
            <a:off x="170633" y="2078344"/>
            <a:ext cx="8793854" cy="165950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B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15" name="Rectangle 14">
            <a:hlinkClick r:id="rId4" action="ppaction://hlinksldjump"/>
          </p:cNvPr>
          <p:cNvSpPr/>
          <p:nvPr/>
        </p:nvSpPr>
        <p:spPr>
          <a:xfrm>
            <a:off x="1547664" y="35483"/>
            <a:ext cx="187220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Differentiation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19" name="Rectangle 18">
            <a:hlinkClick r:id="rId5" action="ppaction://hlinksldjump"/>
          </p:cNvPr>
          <p:cNvSpPr/>
          <p:nvPr/>
        </p:nvSpPr>
        <p:spPr>
          <a:xfrm>
            <a:off x="4355976" y="35482"/>
            <a:ext cx="2232248" cy="29717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Jan 2017 3HR Q20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21" name="Straight Arrow Connector 20"/>
          <p:cNvCxnSpPr>
            <a:stCxn id="15" idx="3"/>
            <a:endCxn id="19" idx="1"/>
          </p:cNvCxnSpPr>
          <p:nvPr/>
        </p:nvCxnSpPr>
        <p:spPr>
          <a:xfrm flipV="1">
            <a:off x="3419872" y="184069"/>
            <a:ext cx="936104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Rectangle 21"/>
          <p:cNvSpPr/>
          <p:nvPr/>
        </p:nvSpPr>
        <p:spPr>
          <a:xfrm>
            <a:off x="170634" y="1556792"/>
            <a:ext cx="8793854" cy="52155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A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011451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</p:childTnLst>
        </p:cTn>
      </p:par>
    </p:tnLst>
    <p:bldLst>
      <p:bldP spid="23" grpId="0" animBg="1"/>
      <p:bldP spid="22" grpId="0" animBg="1"/>
    </p:bldLst>
  </p:timing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782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2622114"/>
            <a:ext cx="8784976" cy="4191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78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410292"/>
            <a:ext cx="8784976" cy="32347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7504" y="5903486"/>
            <a:ext cx="1296144" cy="861935"/>
          </a:xfrm>
          <a:prstGeom prst="rect">
            <a:avLst/>
          </a:prstGeom>
          <a:noFill/>
        </p:spPr>
      </p:pic>
      <p:sp>
        <p:nvSpPr>
          <p:cNvPr id="20" name="Rectangle 19">
            <a:hlinkClick r:id="rId5" action="ppaction://hlinksldjump"/>
          </p:cNvPr>
          <p:cNvSpPr/>
          <p:nvPr/>
        </p:nvSpPr>
        <p:spPr>
          <a:xfrm>
            <a:off x="1547664" y="35483"/>
            <a:ext cx="187220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Differentiation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22" name="Rectangle 21">
            <a:hlinkClick r:id="rId6" action="ppaction://hlinksldjump"/>
          </p:cNvPr>
          <p:cNvSpPr/>
          <p:nvPr/>
        </p:nvSpPr>
        <p:spPr>
          <a:xfrm>
            <a:off x="4355976" y="35482"/>
            <a:ext cx="2232248" cy="29717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June 2017 4H Q17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27" name="Straight Arrow Connector 26"/>
          <p:cNvCxnSpPr>
            <a:stCxn id="20" idx="3"/>
            <a:endCxn id="22" idx="1"/>
          </p:cNvCxnSpPr>
          <p:nvPr/>
        </p:nvCxnSpPr>
        <p:spPr>
          <a:xfrm flipV="1">
            <a:off x="3419872" y="184069"/>
            <a:ext cx="936104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627739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88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634" y="1556792"/>
            <a:ext cx="8802732" cy="26256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6512" y="5735569"/>
            <a:ext cx="1197768" cy="1197768"/>
          </a:xfrm>
          <a:prstGeom prst="rect">
            <a:avLst/>
          </a:prstGeom>
          <a:noFill/>
        </p:spPr>
      </p:pic>
      <p:sp>
        <p:nvSpPr>
          <p:cNvPr id="23" name="Rectangle 22"/>
          <p:cNvSpPr/>
          <p:nvPr/>
        </p:nvSpPr>
        <p:spPr>
          <a:xfrm>
            <a:off x="170633" y="2078344"/>
            <a:ext cx="8793854" cy="210412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B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170634" y="1556792"/>
            <a:ext cx="8793854" cy="52155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A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16" name="Rectangle 15">
            <a:hlinkClick r:id="rId4" action="ppaction://hlinksldjump"/>
          </p:cNvPr>
          <p:cNvSpPr/>
          <p:nvPr/>
        </p:nvSpPr>
        <p:spPr>
          <a:xfrm>
            <a:off x="1547664" y="35483"/>
            <a:ext cx="187220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Differentiation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20" name="Rectangle 19">
            <a:hlinkClick r:id="rId5" action="ppaction://hlinksldjump"/>
          </p:cNvPr>
          <p:cNvSpPr/>
          <p:nvPr/>
        </p:nvSpPr>
        <p:spPr>
          <a:xfrm>
            <a:off x="4355976" y="35482"/>
            <a:ext cx="2232248" cy="29717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June 2017 4H Q17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24" name="Straight Arrow Connector 23"/>
          <p:cNvCxnSpPr>
            <a:stCxn id="16" idx="3"/>
            <a:endCxn id="20" idx="1"/>
          </p:cNvCxnSpPr>
          <p:nvPr/>
        </p:nvCxnSpPr>
        <p:spPr>
          <a:xfrm flipV="1">
            <a:off x="3419872" y="184069"/>
            <a:ext cx="936104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825728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</p:childTnLst>
        </p:cTn>
      </p:par>
    </p:tnLst>
    <p:bldLst>
      <p:bldP spid="23" grpId="0" animBg="1"/>
      <p:bldP spid="22" grpId="0" animBg="1"/>
    </p:bldLst>
  </p:timing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4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2924944"/>
            <a:ext cx="8640960" cy="38560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3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772816"/>
            <a:ext cx="8640960" cy="30795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052736"/>
            <a:ext cx="8640960" cy="17270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404664"/>
            <a:ext cx="8640960" cy="13496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07504" y="5903486"/>
            <a:ext cx="1296144" cy="861935"/>
          </a:xfrm>
          <a:prstGeom prst="rect">
            <a:avLst/>
          </a:prstGeom>
          <a:noFill/>
        </p:spPr>
      </p:pic>
      <p:sp>
        <p:nvSpPr>
          <p:cNvPr id="20" name="Rectangle 19">
            <a:hlinkClick r:id="rId7" action="ppaction://hlinksldjump"/>
          </p:cNvPr>
          <p:cNvSpPr/>
          <p:nvPr/>
        </p:nvSpPr>
        <p:spPr>
          <a:xfrm>
            <a:off x="1547664" y="35483"/>
            <a:ext cx="187220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Differentiation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22" name="Rectangle 21">
            <a:hlinkClick r:id="rId8" action="ppaction://hlinksldjump"/>
          </p:cNvPr>
          <p:cNvSpPr/>
          <p:nvPr/>
        </p:nvSpPr>
        <p:spPr>
          <a:xfrm>
            <a:off x="4355976" y="35482"/>
            <a:ext cx="2232248" cy="29717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May 2017 3HR Q15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27" name="Straight Arrow Connector 26"/>
          <p:cNvCxnSpPr>
            <a:stCxn id="20" idx="3"/>
            <a:endCxn id="22" idx="1"/>
          </p:cNvCxnSpPr>
          <p:nvPr/>
        </p:nvCxnSpPr>
        <p:spPr>
          <a:xfrm flipV="1">
            <a:off x="3419872" y="184069"/>
            <a:ext cx="936104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898437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634" y="1970478"/>
            <a:ext cx="8802732" cy="1818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6512" y="5735569"/>
            <a:ext cx="1197768" cy="1197768"/>
          </a:xfrm>
          <a:prstGeom prst="rect">
            <a:avLst/>
          </a:prstGeom>
          <a:noFill/>
        </p:spPr>
      </p:pic>
      <p:sp>
        <p:nvSpPr>
          <p:cNvPr id="23" name="Rectangle 22"/>
          <p:cNvSpPr/>
          <p:nvPr/>
        </p:nvSpPr>
        <p:spPr>
          <a:xfrm>
            <a:off x="170633" y="2879759"/>
            <a:ext cx="8793854" cy="90928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C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170634" y="1970478"/>
            <a:ext cx="8793854" cy="37840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A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15" name="Rectangle 14">
            <a:hlinkClick r:id="rId4" action="ppaction://hlinksldjump"/>
          </p:cNvPr>
          <p:cNvSpPr/>
          <p:nvPr/>
        </p:nvSpPr>
        <p:spPr>
          <a:xfrm>
            <a:off x="1547664" y="35483"/>
            <a:ext cx="187220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Differentiation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19" name="Rectangle 18">
            <a:hlinkClick r:id="rId5" action="ppaction://hlinksldjump"/>
          </p:cNvPr>
          <p:cNvSpPr/>
          <p:nvPr/>
        </p:nvSpPr>
        <p:spPr>
          <a:xfrm>
            <a:off x="4355976" y="35482"/>
            <a:ext cx="2232248" cy="29717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May 2017 3HR Q15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21" name="Straight Arrow Connector 20"/>
          <p:cNvCxnSpPr>
            <a:stCxn id="15" idx="3"/>
            <a:endCxn id="19" idx="1"/>
          </p:cNvCxnSpPr>
          <p:nvPr/>
        </p:nvCxnSpPr>
        <p:spPr>
          <a:xfrm flipV="1">
            <a:off x="3419872" y="184069"/>
            <a:ext cx="936104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Rectangle 24"/>
          <p:cNvSpPr/>
          <p:nvPr/>
        </p:nvSpPr>
        <p:spPr>
          <a:xfrm>
            <a:off x="170633" y="2348880"/>
            <a:ext cx="8793854" cy="5308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B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640222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</p:childTnLst>
        </p:cTn>
      </p:par>
    </p:tnLst>
    <p:bldLst>
      <p:bldP spid="23" grpId="0" animBg="1"/>
      <p:bldP spid="22" grpId="0" animBg="1"/>
      <p:bldP spid="25" grpId="0" animBg="1"/>
    </p:bldLst>
  </p:timing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521" y="2692996"/>
            <a:ext cx="8640958" cy="4120380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1520" y="404664"/>
            <a:ext cx="8640960" cy="4231724"/>
          </a:xfrm>
          <a:prstGeom prst="rect">
            <a:avLst/>
          </a:prstGeom>
        </p:spPr>
      </p:pic>
      <p:pic>
        <p:nvPicPr>
          <p:cNvPr id="16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7504" y="5903486"/>
            <a:ext cx="1296144" cy="861935"/>
          </a:xfrm>
          <a:prstGeom prst="rect">
            <a:avLst/>
          </a:prstGeom>
          <a:noFill/>
        </p:spPr>
      </p:pic>
      <p:sp>
        <p:nvSpPr>
          <p:cNvPr id="20" name="Rectangle 19">
            <a:hlinkClick r:id="rId5" action="ppaction://hlinksldjump"/>
          </p:cNvPr>
          <p:cNvSpPr/>
          <p:nvPr/>
        </p:nvSpPr>
        <p:spPr>
          <a:xfrm>
            <a:off x="1547664" y="35483"/>
            <a:ext cx="187220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Differentiation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22" name="Rectangle 21">
            <a:hlinkClick r:id="rId6" action="ppaction://hlinksldjump"/>
          </p:cNvPr>
          <p:cNvSpPr/>
          <p:nvPr/>
        </p:nvSpPr>
        <p:spPr>
          <a:xfrm>
            <a:off x="4355976" y="35482"/>
            <a:ext cx="2232248" cy="29717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Jan 2018 4H Q17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27" name="Straight Arrow Connector 26"/>
          <p:cNvCxnSpPr>
            <a:stCxn id="20" idx="3"/>
            <a:endCxn id="22" idx="1"/>
          </p:cNvCxnSpPr>
          <p:nvPr/>
        </p:nvCxnSpPr>
        <p:spPr>
          <a:xfrm flipV="1">
            <a:off x="3419872" y="184069"/>
            <a:ext cx="936104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21591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0633" y="1556792"/>
            <a:ext cx="8802734" cy="1900734"/>
          </a:xfrm>
          <a:prstGeom prst="rect">
            <a:avLst/>
          </a:prstGeom>
        </p:spPr>
      </p:pic>
      <p:pic>
        <p:nvPicPr>
          <p:cNvPr id="12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6512" y="5735569"/>
            <a:ext cx="1197768" cy="1197768"/>
          </a:xfrm>
          <a:prstGeom prst="rect">
            <a:avLst/>
          </a:prstGeom>
          <a:noFill/>
        </p:spPr>
      </p:pic>
      <p:sp>
        <p:nvSpPr>
          <p:cNvPr id="22" name="Rectangle 21"/>
          <p:cNvSpPr/>
          <p:nvPr/>
        </p:nvSpPr>
        <p:spPr>
          <a:xfrm>
            <a:off x="170634" y="1556792"/>
            <a:ext cx="8793854" cy="36004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A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170633" y="1916832"/>
            <a:ext cx="8793854" cy="154069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B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16" name="Rectangle 15">
            <a:hlinkClick r:id="rId4" action="ppaction://hlinksldjump"/>
          </p:cNvPr>
          <p:cNvSpPr/>
          <p:nvPr/>
        </p:nvSpPr>
        <p:spPr>
          <a:xfrm>
            <a:off x="1547664" y="35483"/>
            <a:ext cx="187220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Differentiation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20" name="Rectangle 19">
            <a:hlinkClick r:id="rId5" action="ppaction://hlinksldjump"/>
          </p:cNvPr>
          <p:cNvSpPr/>
          <p:nvPr/>
        </p:nvSpPr>
        <p:spPr>
          <a:xfrm>
            <a:off x="4355976" y="35482"/>
            <a:ext cx="2232248" cy="29717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Jan 2018 4H Q17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24" name="Straight Arrow Connector 23"/>
          <p:cNvCxnSpPr>
            <a:stCxn id="16" idx="3"/>
            <a:endCxn id="20" idx="1"/>
          </p:cNvCxnSpPr>
          <p:nvPr/>
        </p:nvCxnSpPr>
        <p:spPr>
          <a:xfrm flipV="1">
            <a:off x="3419872" y="184069"/>
            <a:ext cx="936104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744874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</p:childTnLst>
        </p:cTn>
      </p:par>
    </p:tnLst>
    <p:bldLst>
      <p:bldP spid="22" grpId="0" animBg="1"/>
      <p:bldP spid="25" grpId="0" animBg="1"/>
    </p:bldLst>
  </p:timing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6806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3656014"/>
            <a:ext cx="7632848" cy="3157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6804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838805"/>
            <a:ext cx="7632848" cy="41048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6805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4926692"/>
            <a:ext cx="7632848" cy="10417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6803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332656"/>
            <a:ext cx="7632848" cy="7999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07504" y="5903486"/>
            <a:ext cx="1296144" cy="861935"/>
          </a:xfrm>
          <a:prstGeom prst="rect">
            <a:avLst/>
          </a:prstGeom>
          <a:noFill/>
        </p:spPr>
      </p:pic>
      <p:sp>
        <p:nvSpPr>
          <p:cNvPr id="20" name="Rectangle 19">
            <a:hlinkClick r:id="rId7" action="ppaction://hlinksldjump"/>
          </p:cNvPr>
          <p:cNvSpPr/>
          <p:nvPr/>
        </p:nvSpPr>
        <p:spPr>
          <a:xfrm>
            <a:off x="1547664" y="35483"/>
            <a:ext cx="187220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Differentiation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22" name="Rectangle 21">
            <a:hlinkClick r:id="rId8" action="ppaction://hlinksldjump"/>
          </p:cNvPr>
          <p:cNvSpPr/>
          <p:nvPr/>
        </p:nvSpPr>
        <p:spPr>
          <a:xfrm>
            <a:off x="4355976" y="35482"/>
            <a:ext cx="2232248" cy="29717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Jan 2018 4HR Q16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27" name="Straight Arrow Connector 26"/>
          <p:cNvCxnSpPr>
            <a:stCxn id="20" idx="3"/>
            <a:endCxn id="22" idx="1"/>
          </p:cNvCxnSpPr>
          <p:nvPr/>
        </p:nvCxnSpPr>
        <p:spPr>
          <a:xfrm flipV="1">
            <a:off x="3419872" y="184069"/>
            <a:ext cx="936104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225684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eme1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heme1" id="{48250D90-56C0-4142-BB69-D3F479A8CD84}" vid="{030C5516-7F21-4E6F-9A93-0A2DFC4F3950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Theme1</Template>
  <TotalTime>975</TotalTime>
  <Words>971</Words>
  <Application>Microsoft Office PowerPoint</Application>
  <PresentationFormat>On-screen Show (4:3)</PresentationFormat>
  <Paragraphs>429</Paragraphs>
  <Slides>106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106</vt:i4>
      </vt:variant>
    </vt:vector>
  </HeadingPairs>
  <TitlesOfParts>
    <vt:vector size="111" baseType="lpstr">
      <vt:lpstr>Arial</vt:lpstr>
      <vt:lpstr>Calibri</vt:lpstr>
      <vt:lpstr>Calibri Light</vt:lpstr>
      <vt:lpstr>Comic Sans MS</vt:lpstr>
      <vt:lpstr>Theme1</vt:lpstr>
      <vt:lpstr>Differentiation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Differentiation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Hewlett-Packard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C4</dc:title>
  <dc:creator>Gareth</dc:creator>
  <cp:lastModifiedBy>gareth westwater</cp:lastModifiedBy>
  <cp:revision>696</cp:revision>
  <dcterms:created xsi:type="dcterms:W3CDTF">2014-02-21T20:01:10Z</dcterms:created>
  <dcterms:modified xsi:type="dcterms:W3CDTF">2020-11-06T18:54:53Z</dcterms:modified>
</cp:coreProperties>
</file>