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0.xml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slide" Target="slide1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3.png"/><Relationship Id="rId7" Type="http://schemas.openxmlformats.org/officeDocument/2006/relationships/slide" Target="slide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4.xml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7.xml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41" name="Rectangle 40">
            <a:hlinkClick r:id="rId3" action="ppaction://hlinksldjump"/>
          </p:cNvPr>
          <p:cNvSpPr/>
          <p:nvPr/>
        </p:nvSpPr>
        <p:spPr>
          <a:xfrm>
            <a:off x="2771928" y="328504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932168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932040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932040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932040" y="4149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3" y="1160549"/>
            <a:ext cx="4536505" cy="3664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4869160"/>
            <a:ext cx="4536503" cy="278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5157192"/>
            <a:ext cx="4536503" cy="340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1" y="1637876"/>
            <a:ext cx="4536503" cy="31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08" y="404664"/>
            <a:ext cx="6657184" cy="294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08" y="696150"/>
            <a:ext cx="6657184" cy="1003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408" y="1700808"/>
            <a:ext cx="6657184" cy="424304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243408" y="1699186"/>
            <a:ext cx="6657184" cy="424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2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43408" y="696150"/>
            <a:ext cx="6657184" cy="100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3408" y="404663"/>
            <a:ext cx="6657184" cy="296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776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7488832" cy="279087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27584" y="1584381"/>
            <a:ext cx="7488832" cy="2835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14167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794" y="476672"/>
            <a:ext cx="6056412" cy="5716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794" y="6165304"/>
            <a:ext cx="6056412" cy="4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764704"/>
            <a:ext cx="7153275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72514"/>
            <a:ext cx="8208912" cy="347271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67544" y="1972512"/>
            <a:ext cx="8208912" cy="3472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5361" y="771612"/>
            <a:ext cx="7153275" cy="869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7388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7" y="5491067"/>
            <a:ext cx="8807424" cy="746245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018078"/>
            <a:ext cx="5616622" cy="29604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976" y="548680"/>
            <a:ext cx="4774952" cy="48908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2060848"/>
            <a:ext cx="6915150" cy="136207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114424" y="2060847"/>
            <a:ext cx="6915151" cy="136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4580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463744"/>
            <a:ext cx="4320480" cy="1772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2243256"/>
            <a:ext cx="4320480" cy="406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0" y="6309320"/>
            <a:ext cx="4320480" cy="2688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480211" y="3206520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Graph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76355" y="3206520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Hide Graph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24528" y="1059072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642360" y="3032760"/>
            <a:ext cx="2506980" cy="2994660"/>
          </a:xfrm>
          <a:custGeom>
            <a:avLst/>
            <a:gdLst>
              <a:gd name="connsiteX0" fmla="*/ 0 w 2506980"/>
              <a:gd name="connsiteY0" fmla="*/ 2994660 h 2994660"/>
              <a:gd name="connsiteX1" fmla="*/ 495300 w 2506980"/>
              <a:gd name="connsiteY1" fmla="*/ 2529840 h 2994660"/>
              <a:gd name="connsiteX2" fmla="*/ 1005840 w 2506980"/>
              <a:gd name="connsiteY2" fmla="*/ 1744980 h 2994660"/>
              <a:gd name="connsiteX3" fmla="*/ 1493520 w 2506980"/>
              <a:gd name="connsiteY3" fmla="*/ 746760 h 2994660"/>
              <a:gd name="connsiteX4" fmla="*/ 1996440 w 2506980"/>
              <a:gd name="connsiteY4" fmla="*/ 335280 h 2994660"/>
              <a:gd name="connsiteX5" fmla="*/ 2506980 w 2506980"/>
              <a:gd name="connsiteY5" fmla="*/ 0 h 29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6980" h="2994660">
                <a:moveTo>
                  <a:pt x="0" y="2994660"/>
                </a:moveTo>
                <a:cubicBezTo>
                  <a:pt x="163830" y="2866390"/>
                  <a:pt x="327660" y="2738120"/>
                  <a:pt x="495300" y="2529840"/>
                </a:cubicBezTo>
                <a:cubicBezTo>
                  <a:pt x="662940" y="2321560"/>
                  <a:pt x="839470" y="2042160"/>
                  <a:pt x="1005840" y="1744980"/>
                </a:cubicBezTo>
                <a:cubicBezTo>
                  <a:pt x="1172210" y="1447800"/>
                  <a:pt x="1328420" y="981710"/>
                  <a:pt x="1493520" y="746760"/>
                </a:cubicBezTo>
                <a:cubicBezTo>
                  <a:pt x="1658620" y="511810"/>
                  <a:pt x="1827530" y="459740"/>
                  <a:pt x="1996440" y="335280"/>
                </a:cubicBezTo>
                <a:cubicBezTo>
                  <a:pt x="2165350" y="210820"/>
                  <a:pt x="2336165" y="105410"/>
                  <a:pt x="25069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2243256"/>
            <a:ext cx="4320480" cy="40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4" y="476672"/>
            <a:ext cx="6915152" cy="528555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114424" y="473913"/>
            <a:ext cx="6915151" cy="5288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0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84382"/>
            <a:ext cx="7488832" cy="368923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27584" y="1584381"/>
            <a:ext cx="7488832" cy="3689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4" idx="3"/>
            <a:endCxn id="1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36269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381436"/>
            <a:ext cx="5040560" cy="1895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2276872"/>
            <a:ext cx="5040560" cy="4205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6453336"/>
            <a:ext cx="5040560" cy="3022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51920" y="2564904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 Graph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48064" y="2564904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Hide Graph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324528" y="1059072"/>
            <a:ext cx="1260141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200808" y="3395050"/>
            <a:ext cx="1810693" cy="2734146"/>
          </a:xfrm>
          <a:custGeom>
            <a:avLst/>
            <a:gdLst>
              <a:gd name="connsiteX0" fmla="*/ 0 w 1810693"/>
              <a:gd name="connsiteY0" fmla="*/ 2734146 h 2734146"/>
              <a:gd name="connsiteX1" fmla="*/ 461727 w 1810693"/>
              <a:gd name="connsiteY1" fmla="*/ 2471596 h 2734146"/>
              <a:gd name="connsiteX2" fmla="*/ 923453 w 1810693"/>
              <a:gd name="connsiteY2" fmla="*/ 1720158 h 2734146"/>
              <a:gd name="connsiteX3" fmla="*/ 1367073 w 1810693"/>
              <a:gd name="connsiteY3" fmla="*/ 461726 h 2734146"/>
              <a:gd name="connsiteX4" fmla="*/ 1810693 w 1810693"/>
              <a:gd name="connsiteY4" fmla="*/ 0 h 273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693" h="2734146">
                <a:moveTo>
                  <a:pt x="0" y="2734146"/>
                </a:moveTo>
                <a:cubicBezTo>
                  <a:pt x="153909" y="2687370"/>
                  <a:pt x="307818" y="2640594"/>
                  <a:pt x="461727" y="2471596"/>
                </a:cubicBezTo>
                <a:cubicBezTo>
                  <a:pt x="615636" y="2302598"/>
                  <a:pt x="772562" y="2055136"/>
                  <a:pt x="923453" y="1720158"/>
                </a:cubicBezTo>
                <a:cubicBezTo>
                  <a:pt x="1074344" y="1385180"/>
                  <a:pt x="1219200" y="748419"/>
                  <a:pt x="1367073" y="461726"/>
                </a:cubicBezTo>
                <a:cubicBezTo>
                  <a:pt x="1514946" y="175033"/>
                  <a:pt x="1662819" y="87516"/>
                  <a:pt x="181069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2276872"/>
            <a:ext cx="5040560" cy="42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960" y="439202"/>
            <a:ext cx="6821488" cy="59795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82960" y="439201"/>
            <a:ext cx="6821488" cy="5979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17157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628800"/>
            <a:ext cx="7477125" cy="301942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27584" y="1584381"/>
            <a:ext cx="7488832" cy="3063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601216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3" idx="1"/>
          </p:cNvCxnSpPr>
          <p:nvPr/>
        </p:nvCxnSpPr>
        <p:spPr>
          <a:xfrm flipV="1">
            <a:off x="550810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19872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Cumulative Frequency</a:t>
            </a:r>
          </a:p>
        </p:txBody>
      </p:sp>
    </p:spTree>
    <p:extLst>
      <p:ext uri="{BB962C8B-B14F-4D97-AF65-F5344CB8AC3E}">
        <p14:creationId xmlns:p14="http://schemas.microsoft.com/office/powerpoint/2010/main" val="15650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31755</TotalTime>
  <Words>121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Theme1</vt:lpstr>
      <vt:lpstr>Cumulative Frequency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2830</cp:revision>
  <cp:lastPrinted>2019-03-09T08:19:56Z</cp:lastPrinted>
  <dcterms:created xsi:type="dcterms:W3CDTF">2014-02-21T20:01:10Z</dcterms:created>
  <dcterms:modified xsi:type="dcterms:W3CDTF">2020-11-09T09:25:08Z</dcterms:modified>
</cp:coreProperties>
</file>