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43622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09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436096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277192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32" y="5589240"/>
            <a:ext cx="4264136" cy="1219968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932" y="401652"/>
            <a:ext cx="4264136" cy="403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932" y="4437112"/>
            <a:ext cx="4264136" cy="148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932" y="5949280"/>
            <a:ext cx="4264136" cy="1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48630"/>
            <a:ext cx="8784974" cy="1480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204864"/>
            <a:ext cx="8784974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639224"/>
            <a:ext cx="8784974" cy="78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4339198" cy="388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65104"/>
            <a:ext cx="4339198" cy="2385800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657" y="476671"/>
            <a:ext cx="4339198" cy="30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29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420888"/>
            <a:ext cx="8784974" cy="13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736094"/>
            <a:ext cx="8784974" cy="75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6609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3" y="4359168"/>
            <a:ext cx="4968552" cy="1302080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" y="1020608"/>
            <a:ext cx="4332438" cy="17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1" y="2780928"/>
            <a:ext cx="4332439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1016000"/>
            <a:ext cx="4968552" cy="37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65" y="404664"/>
            <a:ext cx="7216470" cy="2950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3764" y="404663"/>
            <a:ext cx="7216471" cy="35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63764" y="1844824"/>
            <a:ext cx="7216470" cy="151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764" y="760134"/>
            <a:ext cx="7216472" cy="108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140968"/>
            <a:ext cx="4248810" cy="37015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19673" y="3140968"/>
            <a:ext cx="424881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9671" y="3428999"/>
            <a:ext cx="424881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9671" y="4725143"/>
            <a:ext cx="4248811" cy="211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" y="5491067"/>
            <a:ext cx="8807424" cy="746245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18078"/>
            <a:ext cx="5616622" cy="2960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548680"/>
            <a:ext cx="4774952" cy="48908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060848"/>
            <a:ext cx="6915150" cy="136207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14424" y="2060847"/>
            <a:ext cx="6915151" cy="13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2315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63744"/>
            <a:ext cx="4320480" cy="177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243256"/>
            <a:ext cx="4320480" cy="406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6309320"/>
            <a:ext cx="4320480" cy="268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80211" y="3206520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Graph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76355" y="3206520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Graph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24528" y="105907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42360" y="3032760"/>
            <a:ext cx="2506980" cy="2994660"/>
          </a:xfrm>
          <a:custGeom>
            <a:avLst/>
            <a:gdLst>
              <a:gd name="connsiteX0" fmla="*/ 0 w 2506980"/>
              <a:gd name="connsiteY0" fmla="*/ 2994660 h 2994660"/>
              <a:gd name="connsiteX1" fmla="*/ 495300 w 2506980"/>
              <a:gd name="connsiteY1" fmla="*/ 2529840 h 2994660"/>
              <a:gd name="connsiteX2" fmla="*/ 1005840 w 2506980"/>
              <a:gd name="connsiteY2" fmla="*/ 1744980 h 2994660"/>
              <a:gd name="connsiteX3" fmla="*/ 1493520 w 2506980"/>
              <a:gd name="connsiteY3" fmla="*/ 746760 h 2994660"/>
              <a:gd name="connsiteX4" fmla="*/ 1996440 w 2506980"/>
              <a:gd name="connsiteY4" fmla="*/ 335280 h 2994660"/>
              <a:gd name="connsiteX5" fmla="*/ 2506980 w 2506980"/>
              <a:gd name="connsiteY5" fmla="*/ 0 h 29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980" h="2994660">
                <a:moveTo>
                  <a:pt x="0" y="2994660"/>
                </a:moveTo>
                <a:cubicBezTo>
                  <a:pt x="163830" y="2866390"/>
                  <a:pt x="327660" y="2738120"/>
                  <a:pt x="495300" y="2529840"/>
                </a:cubicBezTo>
                <a:cubicBezTo>
                  <a:pt x="662940" y="2321560"/>
                  <a:pt x="839470" y="2042160"/>
                  <a:pt x="1005840" y="1744980"/>
                </a:cubicBezTo>
                <a:cubicBezTo>
                  <a:pt x="1172210" y="1447800"/>
                  <a:pt x="1328420" y="981710"/>
                  <a:pt x="1493520" y="746760"/>
                </a:cubicBezTo>
                <a:cubicBezTo>
                  <a:pt x="1658620" y="511810"/>
                  <a:pt x="1827530" y="459740"/>
                  <a:pt x="1996440" y="335280"/>
                </a:cubicBezTo>
                <a:cubicBezTo>
                  <a:pt x="2165350" y="210820"/>
                  <a:pt x="2336165" y="105410"/>
                  <a:pt x="25069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243256"/>
            <a:ext cx="4320480" cy="40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476672"/>
            <a:ext cx="6915152" cy="528555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14424" y="473913"/>
            <a:ext cx="6915151" cy="528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2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93216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932040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932040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932040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84382"/>
            <a:ext cx="7488832" cy="36892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584381"/>
            <a:ext cx="7488832" cy="3689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3327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81436"/>
            <a:ext cx="5040560" cy="1895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276872"/>
            <a:ext cx="5040560" cy="420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6453336"/>
            <a:ext cx="5040560" cy="3022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51920" y="2564904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Graph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8064" y="2564904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Graph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24528" y="105907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00808" y="3395050"/>
            <a:ext cx="1810693" cy="2734146"/>
          </a:xfrm>
          <a:custGeom>
            <a:avLst/>
            <a:gdLst>
              <a:gd name="connsiteX0" fmla="*/ 0 w 1810693"/>
              <a:gd name="connsiteY0" fmla="*/ 2734146 h 2734146"/>
              <a:gd name="connsiteX1" fmla="*/ 461727 w 1810693"/>
              <a:gd name="connsiteY1" fmla="*/ 2471596 h 2734146"/>
              <a:gd name="connsiteX2" fmla="*/ 923453 w 1810693"/>
              <a:gd name="connsiteY2" fmla="*/ 1720158 h 2734146"/>
              <a:gd name="connsiteX3" fmla="*/ 1367073 w 1810693"/>
              <a:gd name="connsiteY3" fmla="*/ 461726 h 2734146"/>
              <a:gd name="connsiteX4" fmla="*/ 1810693 w 1810693"/>
              <a:gd name="connsiteY4" fmla="*/ 0 h 273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93" h="2734146">
                <a:moveTo>
                  <a:pt x="0" y="2734146"/>
                </a:moveTo>
                <a:cubicBezTo>
                  <a:pt x="153909" y="2687370"/>
                  <a:pt x="307818" y="2640594"/>
                  <a:pt x="461727" y="2471596"/>
                </a:cubicBezTo>
                <a:cubicBezTo>
                  <a:pt x="615636" y="2302598"/>
                  <a:pt x="772562" y="2055136"/>
                  <a:pt x="923453" y="1720158"/>
                </a:cubicBezTo>
                <a:cubicBezTo>
                  <a:pt x="1074344" y="1385180"/>
                  <a:pt x="1219200" y="748419"/>
                  <a:pt x="1367073" y="461726"/>
                </a:cubicBezTo>
                <a:cubicBezTo>
                  <a:pt x="1514946" y="175033"/>
                  <a:pt x="1662819" y="87516"/>
                  <a:pt x="18106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276872"/>
            <a:ext cx="5040560" cy="42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60" y="439202"/>
            <a:ext cx="6821488" cy="59795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82960" y="439201"/>
            <a:ext cx="6821488" cy="5979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898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628800"/>
            <a:ext cx="7477125" cy="30194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584381"/>
            <a:ext cx="7488832" cy="306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6300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160549"/>
            <a:ext cx="4536505" cy="3664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869160"/>
            <a:ext cx="4536503" cy="27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157192"/>
            <a:ext cx="4536503" cy="340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1637876"/>
            <a:ext cx="4536503" cy="31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08" y="404664"/>
            <a:ext cx="6657184" cy="294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08" y="696150"/>
            <a:ext cx="6657184" cy="1003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08" y="1700808"/>
            <a:ext cx="6657184" cy="42430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243408" y="1699186"/>
            <a:ext cx="6657184" cy="424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43408" y="696150"/>
            <a:ext cx="6657184" cy="100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3408" y="404663"/>
            <a:ext cx="6657184" cy="29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40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488832" cy="27908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584381"/>
            <a:ext cx="7488832" cy="283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7704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94" y="476672"/>
            <a:ext cx="6056412" cy="571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794" y="6165304"/>
            <a:ext cx="6056412" cy="4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764704"/>
            <a:ext cx="7153275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72514"/>
            <a:ext cx="8208912" cy="34727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67544" y="1972512"/>
            <a:ext cx="8208912" cy="347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5361" y="771612"/>
            <a:ext cx="7153275" cy="86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0721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20"/>
          <a:stretch/>
        </p:blipFill>
        <p:spPr>
          <a:xfrm>
            <a:off x="755577" y="2348880"/>
            <a:ext cx="4752526" cy="3824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93097"/>
            <a:ext cx="4680520" cy="1924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4752526" cy="19239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839169"/>
            <a:ext cx="4680520" cy="7571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2973445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076056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076056" y="3285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07605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04664"/>
            <a:ext cx="8640962" cy="587374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404663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5514975"/>
            <a:ext cx="8640960" cy="796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4437113"/>
            <a:ext cx="8640960" cy="10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9" y="908719"/>
            <a:ext cx="8640960" cy="352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9371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5220761"/>
            <a:ext cx="4968552" cy="94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4896544" cy="2460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11567"/>
            <a:ext cx="4896544" cy="35291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2924944"/>
            <a:ext cx="4968551" cy="29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598938"/>
            <a:ext cx="8482335" cy="292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5"/>
            <a:ext cx="8640960" cy="3157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404664"/>
            <a:ext cx="8640960" cy="43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598937"/>
            <a:ext cx="8482335" cy="296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996954"/>
            <a:ext cx="8640960" cy="56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9" y="841281"/>
            <a:ext cx="8640960" cy="215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2296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603" y="403556"/>
            <a:ext cx="4996794" cy="64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8807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988840"/>
            <a:ext cx="8640960" cy="188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1171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818350"/>
            <a:ext cx="4412158" cy="3469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52736"/>
            <a:ext cx="4412158" cy="382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872678"/>
            <a:ext cx="4412156" cy="100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831" y="2204864"/>
            <a:ext cx="4562673" cy="33465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31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51648"/>
            <a:ext cx="8640962" cy="58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152377"/>
            <a:ext cx="8640962" cy="25532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551648"/>
            <a:ext cx="8640960" cy="286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19" y="1837800"/>
            <a:ext cx="8640960" cy="295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3429000"/>
            <a:ext cx="8640960" cy="127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2123952"/>
            <a:ext cx="8640960" cy="1305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55106"/>
            <a:ext cx="6336704" cy="121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4897582"/>
            <a:ext cx="6336702" cy="119571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76672"/>
            <a:ext cx="6336704" cy="47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6523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916830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2204863"/>
            <a:ext cx="8640960" cy="364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9075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5815720"/>
            <a:ext cx="5112568" cy="99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9" y="6021288"/>
            <a:ext cx="4896542" cy="554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373216"/>
            <a:ext cx="4896544" cy="657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348880"/>
            <a:ext cx="4896544" cy="3418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32656"/>
            <a:ext cx="4896544" cy="2047178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971800" y="2787650"/>
            <a:ext cx="3257550" cy="2165350"/>
          </a:xfrm>
          <a:custGeom>
            <a:avLst/>
            <a:gdLst>
              <a:gd name="connsiteX0" fmla="*/ 0 w 3257550"/>
              <a:gd name="connsiteY0" fmla="*/ 2165350 h 2165350"/>
              <a:gd name="connsiteX1" fmla="*/ 552450 w 3257550"/>
              <a:gd name="connsiteY1" fmla="*/ 1955800 h 2165350"/>
              <a:gd name="connsiteX2" fmla="*/ 1085850 w 3257550"/>
              <a:gd name="connsiteY2" fmla="*/ 1536700 h 2165350"/>
              <a:gd name="connsiteX3" fmla="*/ 1631950 w 3257550"/>
              <a:gd name="connsiteY3" fmla="*/ 857250 h 2165350"/>
              <a:gd name="connsiteX4" fmla="*/ 2171700 w 3257550"/>
              <a:gd name="connsiteY4" fmla="*/ 400050 h 2165350"/>
              <a:gd name="connsiteX5" fmla="*/ 2717800 w 3257550"/>
              <a:gd name="connsiteY5" fmla="*/ 165100 h 2165350"/>
              <a:gd name="connsiteX6" fmla="*/ 3257550 w 3257550"/>
              <a:gd name="connsiteY6" fmla="*/ 0 h 21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0" h="2165350">
                <a:moveTo>
                  <a:pt x="0" y="2165350"/>
                </a:moveTo>
                <a:cubicBezTo>
                  <a:pt x="185737" y="2112962"/>
                  <a:pt x="371475" y="2060575"/>
                  <a:pt x="552450" y="1955800"/>
                </a:cubicBezTo>
                <a:cubicBezTo>
                  <a:pt x="733425" y="1851025"/>
                  <a:pt x="905933" y="1719792"/>
                  <a:pt x="1085850" y="1536700"/>
                </a:cubicBezTo>
                <a:cubicBezTo>
                  <a:pt x="1265767" y="1353608"/>
                  <a:pt x="1450975" y="1046692"/>
                  <a:pt x="1631950" y="857250"/>
                </a:cubicBezTo>
                <a:cubicBezTo>
                  <a:pt x="1812925" y="667808"/>
                  <a:pt x="1990725" y="515408"/>
                  <a:pt x="2171700" y="400050"/>
                </a:cubicBezTo>
                <a:cubicBezTo>
                  <a:pt x="2352675" y="284692"/>
                  <a:pt x="2536825" y="231775"/>
                  <a:pt x="2717800" y="165100"/>
                </a:cubicBezTo>
                <a:cubicBezTo>
                  <a:pt x="2898775" y="98425"/>
                  <a:pt x="3078162" y="49212"/>
                  <a:pt x="32575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245324" y="1681869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Graph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41468" y="1681869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Graph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24528" y="105907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348880"/>
            <a:ext cx="4896544" cy="34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268760"/>
            <a:ext cx="8784972" cy="3067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268759"/>
            <a:ext cx="8784974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996952"/>
            <a:ext cx="8784974" cy="38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3" y="3378366"/>
            <a:ext cx="8784974" cy="95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53" y="4149080"/>
            <a:ext cx="4899094" cy="263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53" y="4153284"/>
            <a:ext cx="4899094" cy="121993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453" y="404664"/>
            <a:ext cx="4899094" cy="403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454" y="4426490"/>
            <a:ext cx="4899092" cy="514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453" y="5355866"/>
            <a:ext cx="4899094" cy="3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698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268760"/>
            <a:ext cx="87849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1988840"/>
            <a:ext cx="8784974" cy="219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59401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1805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5319044"/>
            <a:ext cx="5616622" cy="149433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04664"/>
            <a:ext cx="5616624" cy="5630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348880"/>
            <a:ext cx="8784972" cy="399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348880"/>
            <a:ext cx="8784974" cy="39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2547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31658</TotalTime>
  <Words>365</Words>
  <Application>Microsoft Office PowerPoint</Application>
  <PresentationFormat>On-screen Show (4:3)</PresentationFormat>
  <Paragraphs>168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Theme1</vt:lpstr>
      <vt:lpstr>Cumulative Frequency</vt:lpstr>
      <vt:lpstr>Cumulative Frequency</vt:lpstr>
      <vt:lpstr>Cumulative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2791</cp:revision>
  <cp:lastPrinted>2019-03-09T08:19:56Z</cp:lastPrinted>
  <dcterms:created xsi:type="dcterms:W3CDTF">2014-02-21T20:01:10Z</dcterms:created>
  <dcterms:modified xsi:type="dcterms:W3CDTF">2021-08-23T09:10:48Z</dcterms:modified>
</cp:coreProperties>
</file>