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3114" y="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0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1.xml"/><Relationship Id="rId4" Type="http://schemas.openxmlformats.org/officeDocument/2006/relationships/slide" Target="slide8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Cumulative Frequency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sp>
        <p:nvSpPr>
          <p:cNvPr id="42" name="Rectangle 41">
            <a:hlinkClick r:id="rId3" action="ppaction://hlinksldjump"/>
          </p:cNvPr>
          <p:cNvSpPr/>
          <p:nvPr/>
        </p:nvSpPr>
        <p:spPr>
          <a:xfrm>
            <a:off x="2987952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973445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076056" y="2708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076056" y="32850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5076056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48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5455106"/>
            <a:ext cx="6336704" cy="1214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9" y="4897582"/>
            <a:ext cx="6336702" cy="119571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648" y="476672"/>
            <a:ext cx="6336704" cy="474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9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8640960" cy="65239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9" y="1916830"/>
            <a:ext cx="8640960" cy="2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19" y="2204863"/>
            <a:ext cx="8640960" cy="364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5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</p:spTree>
    <p:extLst>
      <p:ext uri="{BB962C8B-B14F-4D97-AF65-F5344CB8AC3E}">
        <p14:creationId xmlns:p14="http://schemas.microsoft.com/office/powerpoint/2010/main" val="354507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020"/>
          <a:stretch/>
        </p:blipFill>
        <p:spPr>
          <a:xfrm>
            <a:off x="755577" y="2348880"/>
            <a:ext cx="4752526" cy="3824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3393097"/>
            <a:ext cx="4680520" cy="19249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04664"/>
            <a:ext cx="4752526" cy="192393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5976" y="2839169"/>
            <a:ext cx="4680520" cy="7571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9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404664"/>
            <a:ext cx="8640962" cy="587374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404663"/>
            <a:ext cx="8640960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19" y="5514975"/>
            <a:ext cx="8640960" cy="796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0" y="4437113"/>
            <a:ext cx="8640960" cy="1077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19" y="908719"/>
            <a:ext cx="8640960" cy="3528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4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</p:spTree>
    <p:extLst>
      <p:ext uri="{BB962C8B-B14F-4D97-AF65-F5344CB8AC3E}">
        <p14:creationId xmlns:p14="http://schemas.microsoft.com/office/powerpoint/2010/main" val="22633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5220761"/>
            <a:ext cx="4968552" cy="944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764704"/>
            <a:ext cx="4896544" cy="24602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211567"/>
            <a:ext cx="4896544" cy="352914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7944" y="2924944"/>
            <a:ext cx="4968551" cy="290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1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3598938"/>
            <a:ext cx="8482335" cy="2926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5"/>
            <a:ext cx="8640960" cy="315717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404664"/>
            <a:ext cx="8640960" cy="436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19" y="3598937"/>
            <a:ext cx="8482335" cy="2963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0" y="2996954"/>
            <a:ext cx="8640960" cy="564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19" y="841281"/>
            <a:ext cx="8640960" cy="2155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1" idx="3"/>
            <a:endCxn id="16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</p:spTree>
    <p:extLst>
      <p:ext uri="{BB962C8B-B14F-4D97-AF65-F5344CB8AC3E}">
        <p14:creationId xmlns:p14="http://schemas.microsoft.com/office/powerpoint/2010/main" val="86102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3603" y="403556"/>
            <a:ext cx="4996794" cy="640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3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988840"/>
            <a:ext cx="8640962" cy="188075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9" y="1988840"/>
            <a:ext cx="8640960" cy="1880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5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</p:spTree>
    <p:extLst>
      <p:ext uri="{BB962C8B-B14F-4D97-AF65-F5344CB8AC3E}">
        <p14:creationId xmlns:p14="http://schemas.microsoft.com/office/powerpoint/2010/main" val="320365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818350"/>
            <a:ext cx="4412158" cy="34695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052736"/>
            <a:ext cx="4412158" cy="3820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5" y="4872678"/>
            <a:ext cx="4412156" cy="1004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5831" y="2204864"/>
            <a:ext cx="4562673" cy="334650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11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551648"/>
            <a:ext cx="8640962" cy="581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2152377"/>
            <a:ext cx="8640962" cy="255324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9" y="1551648"/>
            <a:ext cx="8640960" cy="286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1519" y="1837800"/>
            <a:ext cx="8640960" cy="295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19" y="3429000"/>
            <a:ext cx="8640960" cy="1276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19" y="2123952"/>
            <a:ext cx="8640960" cy="1305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2" grpId="0" animBg="1"/>
      <p:bldP spid="24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31702</TotalTime>
  <Words>111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Theme1</vt:lpstr>
      <vt:lpstr>Cumulative Frequency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2840</cp:revision>
  <cp:lastPrinted>2019-03-09T08:19:56Z</cp:lastPrinted>
  <dcterms:created xsi:type="dcterms:W3CDTF">2014-02-21T20:01:10Z</dcterms:created>
  <dcterms:modified xsi:type="dcterms:W3CDTF">2020-11-10T16:54:02Z</dcterms:modified>
</cp:coreProperties>
</file>