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2.xml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8.xml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43622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43609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36096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77192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4339198" cy="388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65104"/>
            <a:ext cx="4339198" cy="2385800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657" y="476671"/>
            <a:ext cx="4339198" cy="30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29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420888"/>
            <a:ext cx="8784974" cy="13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736094"/>
            <a:ext cx="8784974" cy="75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6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2281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3" y="4359168"/>
            <a:ext cx="4968552" cy="1302080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2" y="1020608"/>
            <a:ext cx="4332438" cy="17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51" y="2780928"/>
            <a:ext cx="4332439" cy="18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52" y="1016000"/>
            <a:ext cx="4968552" cy="37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65" y="404664"/>
            <a:ext cx="7216470" cy="2950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3764" y="404663"/>
            <a:ext cx="7216471" cy="35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63764" y="1844824"/>
            <a:ext cx="7216470" cy="151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764" y="760134"/>
            <a:ext cx="7216472" cy="108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140968"/>
            <a:ext cx="4248810" cy="37015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19673" y="3140968"/>
            <a:ext cx="424881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19671" y="3428999"/>
            <a:ext cx="4248811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19671" y="4725143"/>
            <a:ext cx="4248811" cy="211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5815720"/>
            <a:ext cx="5112568" cy="99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9" y="6021288"/>
            <a:ext cx="4896542" cy="554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373216"/>
            <a:ext cx="4896544" cy="657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348880"/>
            <a:ext cx="4896544" cy="3418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32656"/>
            <a:ext cx="4896544" cy="2047178"/>
          </a:xfrm>
          <a:prstGeom prst="rect">
            <a:avLst/>
          </a:prstGeom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971800" y="2787650"/>
            <a:ext cx="3257550" cy="2165350"/>
          </a:xfrm>
          <a:custGeom>
            <a:avLst/>
            <a:gdLst>
              <a:gd name="connsiteX0" fmla="*/ 0 w 3257550"/>
              <a:gd name="connsiteY0" fmla="*/ 2165350 h 2165350"/>
              <a:gd name="connsiteX1" fmla="*/ 552450 w 3257550"/>
              <a:gd name="connsiteY1" fmla="*/ 1955800 h 2165350"/>
              <a:gd name="connsiteX2" fmla="*/ 1085850 w 3257550"/>
              <a:gd name="connsiteY2" fmla="*/ 1536700 h 2165350"/>
              <a:gd name="connsiteX3" fmla="*/ 1631950 w 3257550"/>
              <a:gd name="connsiteY3" fmla="*/ 857250 h 2165350"/>
              <a:gd name="connsiteX4" fmla="*/ 2171700 w 3257550"/>
              <a:gd name="connsiteY4" fmla="*/ 400050 h 2165350"/>
              <a:gd name="connsiteX5" fmla="*/ 2717800 w 3257550"/>
              <a:gd name="connsiteY5" fmla="*/ 165100 h 2165350"/>
              <a:gd name="connsiteX6" fmla="*/ 3257550 w 3257550"/>
              <a:gd name="connsiteY6" fmla="*/ 0 h 21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7550" h="2165350">
                <a:moveTo>
                  <a:pt x="0" y="2165350"/>
                </a:moveTo>
                <a:cubicBezTo>
                  <a:pt x="185737" y="2112962"/>
                  <a:pt x="371475" y="2060575"/>
                  <a:pt x="552450" y="1955800"/>
                </a:cubicBezTo>
                <a:cubicBezTo>
                  <a:pt x="733425" y="1851025"/>
                  <a:pt x="905933" y="1719792"/>
                  <a:pt x="1085850" y="1536700"/>
                </a:cubicBezTo>
                <a:cubicBezTo>
                  <a:pt x="1265767" y="1353608"/>
                  <a:pt x="1450975" y="1046692"/>
                  <a:pt x="1631950" y="857250"/>
                </a:cubicBezTo>
                <a:cubicBezTo>
                  <a:pt x="1812925" y="667808"/>
                  <a:pt x="1990725" y="515408"/>
                  <a:pt x="2171700" y="400050"/>
                </a:cubicBezTo>
                <a:cubicBezTo>
                  <a:pt x="2352675" y="284692"/>
                  <a:pt x="2536825" y="231775"/>
                  <a:pt x="2717800" y="165100"/>
                </a:cubicBezTo>
                <a:cubicBezTo>
                  <a:pt x="2898775" y="98425"/>
                  <a:pt x="3078162" y="49212"/>
                  <a:pt x="32575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245324" y="1681869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Graph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41468" y="1681869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Graph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24528" y="105907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348880"/>
            <a:ext cx="4896544" cy="34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268760"/>
            <a:ext cx="8784972" cy="3067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268759"/>
            <a:ext cx="8784974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996952"/>
            <a:ext cx="8784974" cy="38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513" y="3378366"/>
            <a:ext cx="8784974" cy="95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53" y="4149080"/>
            <a:ext cx="4899094" cy="263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53" y="4153284"/>
            <a:ext cx="4899094" cy="121993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9401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453" y="404664"/>
            <a:ext cx="4899094" cy="403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2454" y="4426490"/>
            <a:ext cx="4899092" cy="514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2453" y="5355866"/>
            <a:ext cx="4899094" cy="3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84784"/>
            <a:ext cx="8784974" cy="2698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268760"/>
            <a:ext cx="87849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1988840"/>
            <a:ext cx="8784974" cy="219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594015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4405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5319044"/>
            <a:ext cx="5616622" cy="1494332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404664"/>
            <a:ext cx="5616624" cy="5630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348880"/>
            <a:ext cx="8784972" cy="399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348880"/>
            <a:ext cx="8784974" cy="39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6682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32" y="5589240"/>
            <a:ext cx="4264136" cy="1219968"/>
          </a:xfrm>
          <a:prstGeom prst="rect">
            <a:avLst/>
          </a:prstGeom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932" y="401652"/>
            <a:ext cx="4264136" cy="403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932" y="4437112"/>
            <a:ext cx="4264136" cy="148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932" y="5949280"/>
            <a:ext cx="4264136" cy="1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48630"/>
            <a:ext cx="8784974" cy="1480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940152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550810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204864"/>
            <a:ext cx="8784974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639224"/>
            <a:ext cx="8784974" cy="78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31687</TotalTime>
  <Words>124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Theme1</vt:lpstr>
      <vt:lpstr>Cumulative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2842</cp:revision>
  <cp:lastPrinted>2019-03-09T08:19:56Z</cp:lastPrinted>
  <dcterms:created xsi:type="dcterms:W3CDTF">2014-02-21T20:01:10Z</dcterms:created>
  <dcterms:modified xsi:type="dcterms:W3CDTF">2020-11-10T15:44:15Z</dcterms:modified>
</cp:coreProperties>
</file>