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07" autoAdjust="0"/>
    <p:restoredTop sz="95422" autoAdjust="0"/>
  </p:normalViewPr>
  <p:slideViewPr>
    <p:cSldViewPr>
      <p:cViewPr varScale="1">
        <p:scale>
          <a:sx n="110" d="100"/>
          <a:sy n="110" d="100"/>
        </p:scale>
        <p:origin x="185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7BFCD8-8C54-4C96-8EEC-621A6D3B983D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CDFEB-5B8F-413C-A280-B5C2B678AAB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774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56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921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621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02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5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01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87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214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45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29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53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16016" y="-127601"/>
            <a:ext cx="4372736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50" b="1" i="1" dirty="0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@</a:t>
            </a:r>
            <a:r>
              <a:rPr lang="en-GB" sz="4050" b="1" i="1" dirty="0" err="1">
                <a:solidFill>
                  <a:schemeClr val="tx2">
                    <a:lumMod val="60000"/>
                    <a:lumOff val="40000"/>
                    <a:alpha val="35000"/>
                  </a:schemeClr>
                </a:solidFill>
              </a:rPr>
              <a:t>westiesworkshop</a:t>
            </a:r>
            <a:endParaRPr lang="en-GB" sz="4050" b="1" i="1" dirty="0">
              <a:solidFill>
                <a:schemeClr val="tx2">
                  <a:lumMod val="60000"/>
                  <a:lumOff val="40000"/>
                  <a:alpha val="35000"/>
                </a:scheme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A498-665A-44B3-B930-DBEAEFF5CD39}" type="datetimeFigureOut">
              <a:rPr lang="en-GB" smtClean="0"/>
              <a:pPr/>
              <a:t>09/11/2020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B8CC-DC71-439A-A391-06ABDC93A03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100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slide" Target="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sz="4800" dirty="0">
                <a:latin typeface="Comic Sans MS" panose="030F0702030302020204" pitchFamily="66" charset="0"/>
              </a:rPr>
              <a:t>Scatter Diagrams &amp; Correlation</a:t>
            </a:r>
          </a:p>
        </p:txBody>
      </p:sp>
      <p:sp>
        <p:nvSpPr>
          <p:cNvPr id="15" name="Rectangle 14">
            <a:hlinkClick r:id="rId2" action="ppaction://hlinksldjump"/>
          </p:cNvPr>
          <p:cNvSpPr/>
          <p:nvPr/>
        </p:nvSpPr>
        <p:spPr>
          <a:xfrm>
            <a:off x="4067944" y="3285040"/>
            <a:ext cx="1152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</a:t>
            </a:r>
            <a:endParaRPr lang="en-GB" sz="1400" b="1" dirty="0">
              <a:latin typeface="Comic Sans MS" panose="030F0702030302020204" pitchFamily="66" charset="0"/>
            </a:endParaRPr>
          </a:p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1</a:t>
            </a:r>
            <a:r>
              <a:rPr lang="en-GB" sz="1400" b="1" dirty="0" smtClean="0">
                <a:latin typeface="Comic Sans MS" panose="030F0702030302020204" pitchFamily="66" charset="0"/>
              </a:rPr>
              <a:t>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hlinkClick r:id="rId3" action="ppaction://hlinksldjump"/>
          </p:cNvPr>
          <p:cNvSpPr/>
          <p:nvPr/>
        </p:nvSpPr>
        <p:spPr>
          <a:xfrm>
            <a:off x="3203848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Scatter Diagrams &amp; Correlation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416058" y="3429998"/>
            <a:ext cx="1152000" cy="297173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1 Marker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316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7" descr="http://3.bp.blogspot.com/-zbmfhP5Vxv4/ToIMG2UosrI/AAAAAAAAAnk/AMvy3HEN9xE/s1600/Superman-Logo-psd9639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5903486"/>
            <a:ext cx="1296144" cy="861935"/>
          </a:xfrm>
          <a:prstGeom prst="rect">
            <a:avLst/>
          </a:prstGeom>
          <a:noFill/>
        </p:spPr>
      </p:pic>
      <p:sp>
        <p:nvSpPr>
          <p:cNvPr id="23" name="Rectangle 22">
            <a:hlinkClick r:id="rId3" action="ppaction://hlinksldjump"/>
          </p:cNvPr>
          <p:cNvSpPr/>
          <p:nvPr/>
        </p:nvSpPr>
        <p:spPr>
          <a:xfrm>
            <a:off x="6516216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24" name="Straight Arrow Connector 23"/>
          <p:cNvCxnSpPr>
            <a:stCxn id="17" idx="3"/>
            <a:endCxn id="23" idx="1"/>
          </p:cNvCxnSpPr>
          <p:nvPr/>
        </p:nvCxnSpPr>
        <p:spPr>
          <a:xfrm flipV="1">
            <a:off x="6156176" y="184069"/>
            <a:ext cx="36004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hlinkClick r:id="rId4" action="ppaction://hlinksldjump"/>
          </p:cNvPr>
          <p:cNvSpPr/>
          <p:nvPr/>
        </p:nvSpPr>
        <p:spPr>
          <a:xfrm>
            <a:off x="3203848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Scatter Diagrams &amp; Correlation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9672" y="980728"/>
            <a:ext cx="5904656" cy="483614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19672" y="448888"/>
            <a:ext cx="5904656" cy="5318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9672" y="5815788"/>
            <a:ext cx="5904656" cy="997588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>
            <a:off x="107504" y="368660"/>
            <a:ext cx="648072" cy="648072"/>
            <a:chOff x="107504" y="368660"/>
            <a:chExt cx="648072" cy="648072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04" y="368660"/>
              <a:ext cx="648072" cy="648072"/>
            </a:xfrm>
            <a:prstGeom prst="rect">
              <a:avLst/>
            </a:prstGeom>
          </p:spPr>
        </p:pic>
        <p:cxnSp>
          <p:nvCxnSpPr>
            <p:cNvPr id="15" name="Straight Connector 14"/>
            <p:cNvCxnSpPr/>
            <p:nvPr/>
          </p:nvCxnSpPr>
          <p:spPr>
            <a:xfrm flipV="1">
              <a:off x="107504" y="368660"/>
              <a:ext cx="648072" cy="648072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6916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7" y="1628800"/>
            <a:ext cx="8352926" cy="2117410"/>
          </a:xfrm>
          <a:prstGeom prst="rect">
            <a:avLst/>
          </a:prstGeom>
        </p:spPr>
      </p:pic>
      <p:pic>
        <p:nvPicPr>
          <p:cNvPr id="7" name="Picture 4" descr="http://www.clker.com/cliparts/0/6/0/4/1242257942641856013NYCS-bull-trans-Q.svg.hi.png">
            <a:hlinkClick r:id="" action="ppaction://hlinkshowjump?jump=previousslid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512" y="5735569"/>
            <a:ext cx="1197768" cy="1197768"/>
          </a:xfrm>
          <a:prstGeom prst="rect">
            <a:avLst/>
          </a:prstGeom>
          <a:noFill/>
        </p:spPr>
      </p:pic>
      <p:sp>
        <p:nvSpPr>
          <p:cNvPr id="24" name="Rectangle 23"/>
          <p:cNvSpPr/>
          <p:nvPr/>
        </p:nvSpPr>
        <p:spPr>
          <a:xfrm>
            <a:off x="395536" y="1624230"/>
            <a:ext cx="8352930" cy="21219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A </a:t>
            </a:r>
          </a:p>
        </p:txBody>
      </p:sp>
      <p:sp>
        <p:nvSpPr>
          <p:cNvPr id="11" name="Rectangle 10">
            <a:hlinkClick r:id="rId4" action="ppaction://hlinksldjump"/>
          </p:cNvPr>
          <p:cNvSpPr/>
          <p:nvPr/>
        </p:nvSpPr>
        <p:spPr>
          <a:xfrm>
            <a:off x="6516216" y="35482"/>
            <a:ext cx="187220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latin typeface="Comic Sans MS" panose="030F0702030302020204" pitchFamily="66" charset="0"/>
              </a:rPr>
              <a:t>SAM 1H Q5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cxnSp>
        <p:nvCxnSpPr>
          <p:cNvPr id="18" name="Straight Arrow Connector 17"/>
          <p:cNvCxnSpPr>
            <a:stCxn id="19" idx="3"/>
            <a:endCxn id="11" idx="1"/>
          </p:cNvCxnSpPr>
          <p:nvPr/>
        </p:nvCxnSpPr>
        <p:spPr>
          <a:xfrm flipV="1">
            <a:off x="6156176" y="184069"/>
            <a:ext cx="36004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hlinkClick r:id="rId5" action="ppaction://hlinksldjump"/>
          </p:cNvPr>
          <p:cNvSpPr/>
          <p:nvPr/>
        </p:nvSpPr>
        <p:spPr>
          <a:xfrm>
            <a:off x="3203848" y="35483"/>
            <a:ext cx="2952328" cy="2971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latin typeface="Comic Sans MS" panose="030F0702030302020204" pitchFamily="66" charset="0"/>
              </a:rPr>
              <a:t>Scatter Diagrams &amp; Correlation</a:t>
            </a:r>
          </a:p>
        </p:txBody>
      </p:sp>
    </p:spTree>
    <p:extLst>
      <p:ext uri="{BB962C8B-B14F-4D97-AF65-F5344CB8AC3E}">
        <p14:creationId xmlns:p14="http://schemas.microsoft.com/office/powerpoint/2010/main" val="277527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DD6E32EB-A9AF-45F8-9785-844968F8E7EE}" vid="{2BADE76B-216B-4B87-874A-BBB383BCD1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31758</TotalTime>
  <Words>28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Theme1</vt:lpstr>
      <vt:lpstr>Scatter Diagrams &amp; Correlation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Old IGCSE Past Paper Questions</dc:title>
  <dc:creator>Gareth</dc:creator>
  <cp:lastModifiedBy>gareth westwater</cp:lastModifiedBy>
  <cp:revision>2837</cp:revision>
  <cp:lastPrinted>2019-03-09T08:19:56Z</cp:lastPrinted>
  <dcterms:created xsi:type="dcterms:W3CDTF">2014-02-21T20:01:10Z</dcterms:created>
  <dcterms:modified xsi:type="dcterms:W3CDTF">2020-11-09T09:28:04Z</dcterms:modified>
</cp:coreProperties>
</file>