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7" autoAdjust="0"/>
    <p:restoredTop sz="95422" autoAdjust="0"/>
  </p:normalViewPr>
  <p:slideViewPr>
    <p:cSldViewPr>
      <p:cViewPr varScale="1">
        <p:scale>
          <a:sx n="110" d="100"/>
          <a:sy n="110" d="100"/>
        </p:scale>
        <p:origin x="185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2.xml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Scatter Diagrams &amp; Correlation</a:t>
            </a:r>
          </a:p>
        </p:txBody>
      </p:sp>
      <p:sp>
        <p:nvSpPr>
          <p:cNvPr id="15" name="Rectangle 14">
            <a:hlinkClick r:id="rId2" action="ppaction://hlinksldjump"/>
          </p:cNvPr>
          <p:cNvSpPr/>
          <p:nvPr/>
        </p:nvSpPr>
        <p:spPr>
          <a:xfrm>
            <a:off x="4067944" y="3285040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</p:cNvPr>
          <p:cNvSpPr/>
          <p:nvPr/>
        </p:nvSpPr>
        <p:spPr>
          <a:xfrm>
            <a:off x="3203848" y="35483"/>
            <a:ext cx="29523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Scatter Diagrams &amp; Correlation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416058" y="3429998"/>
            <a:ext cx="1152000" cy="29717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 Marker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316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3" name="Rectangle 22">
            <a:hlinkClick r:id="rId3" action="ppaction://hlinksldjump"/>
          </p:cNvPr>
          <p:cNvSpPr/>
          <p:nvPr/>
        </p:nvSpPr>
        <p:spPr>
          <a:xfrm>
            <a:off x="6516216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1H Q5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17" idx="3"/>
            <a:endCxn id="23" idx="1"/>
          </p:cNvCxnSpPr>
          <p:nvPr/>
        </p:nvCxnSpPr>
        <p:spPr>
          <a:xfrm flipV="1">
            <a:off x="6156176" y="184069"/>
            <a:ext cx="36004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3203848" y="35483"/>
            <a:ext cx="29523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Scatter Diagrams &amp; Correlation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9672" y="980728"/>
            <a:ext cx="5904656" cy="483614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19672" y="448888"/>
            <a:ext cx="5904656" cy="53184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19672" y="5815788"/>
            <a:ext cx="5904656" cy="997588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5" name="Straight Connector 14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69169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7" y="1628800"/>
            <a:ext cx="8352926" cy="2117410"/>
          </a:xfrm>
          <a:prstGeom prst="rect">
            <a:avLst/>
          </a:prstGeom>
        </p:spPr>
      </p:pic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395536" y="1624230"/>
            <a:ext cx="8352930" cy="21219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 </a:t>
            </a:r>
          </a:p>
        </p:txBody>
      </p:sp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6516216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1H Q5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8" name="Straight Arrow Connector 17"/>
          <p:cNvCxnSpPr>
            <a:stCxn id="19" idx="3"/>
            <a:endCxn id="11" idx="1"/>
          </p:cNvCxnSpPr>
          <p:nvPr/>
        </p:nvCxnSpPr>
        <p:spPr>
          <a:xfrm flipV="1">
            <a:off x="6156176" y="184069"/>
            <a:ext cx="36004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3203848" y="35483"/>
            <a:ext cx="29523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Scatter Diagrams &amp; Correlation</a:t>
            </a:r>
          </a:p>
        </p:txBody>
      </p:sp>
    </p:spTree>
    <p:extLst>
      <p:ext uri="{BB962C8B-B14F-4D97-AF65-F5344CB8AC3E}">
        <p14:creationId xmlns:p14="http://schemas.microsoft.com/office/powerpoint/2010/main" val="2775272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31758</TotalTime>
  <Words>28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Theme1</vt:lpstr>
      <vt:lpstr>Scatter Diagrams &amp; Correlation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2837</cp:revision>
  <cp:lastPrinted>2019-03-09T08:19:56Z</cp:lastPrinted>
  <dcterms:created xsi:type="dcterms:W3CDTF">2014-02-21T20:01:10Z</dcterms:created>
  <dcterms:modified xsi:type="dcterms:W3CDTF">2020-11-09T09:28:04Z</dcterms:modified>
</cp:coreProperties>
</file>