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3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3122303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131968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43622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43609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3140968"/>
            <a:ext cx="8640962" cy="1620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80728"/>
            <a:ext cx="8640964" cy="20834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980727"/>
            <a:ext cx="8640960" cy="3781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38726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73" y="5748696"/>
            <a:ext cx="5099254" cy="106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73" y="408438"/>
            <a:ext cx="5099254" cy="59008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374" y="6309320"/>
            <a:ext cx="5099252" cy="3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84784"/>
            <a:ext cx="8640962" cy="283872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636912"/>
            <a:ext cx="8640960" cy="16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1484783"/>
            <a:ext cx="8640961" cy="5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986583"/>
            <a:ext cx="8640961" cy="65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9954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4293096"/>
            <a:ext cx="4392489" cy="1207573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28048"/>
          <a:stretch/>
        </p:blipFill>
        <p:spPr>
          <a:xfrm>
            <a:off x="107503" y="1196751"/>
            <a:ext cx="4450501" cy="4320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3310572"/>
            <a:ext cx="4392488" cy="1342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09" y="1628800"/>
            <a:ext cx="4392488" cy="16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6" y="2247212"/>
            <a:ext cx="8640968" cy="2909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764705"/>
            <a:ext cx="8640964" cy="142607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1988841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764704"/>
            <a:ext cx="8640961" cy="77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542711"/>
            <a:ext cx="8640961" cy="446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16" y="2233128"/>
            <a:ext cx="8640963" cy="763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6" y="2996950"/>
            <a:ext cx="8640963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6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6" y="1988840"/>
            <a:ext cx="8640968" cy="16003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988840"/>
            <a:ext cx="8640961" cy="160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37928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68" y="1124744"/>
            <a:ext cx="4755736" cy="15938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268759"/>
            <a:ext cx="4173256" cy="432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768" y="2204864"/>
            <a:ext cx="4755736" cy="34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640962" cy="29780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268759"/>
            <a:ext cx="8640961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18" y="1556792"/>
            <a:ext cx="864096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8" y="3140968"/>
            <a:ext cx="8640961" cy="110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89558"/>
            <a:ext cx="4511149" cy="3371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289160"/>
            <a:ext cx="3960440" cy="25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895062"/>
            <a:ext cx="4464496" cy="2918314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5472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7040"/>
            <a:ext cx="8640960" cy="1443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4684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1522598"/>
            <a:ext cx="8640960" cy="99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2704695"/>
            <a:ext cx="8640960" cy="14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1052736"/>
            <a:ext cx="8640961" cy="46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</p:spTree>
    <p:extLst>
      <p:ext uri="{BB962C8B-B14F-4D97-AF65-F5344CB8AC3E}">
        <p14:creationId xmlns:p14="http://schemas.microsoft.com/office/powerpoint/2010/main" val="41924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5816614"/>
            <a:ext cx="5184574" cy="9967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3" y="425238"/>
            <a:ext cx="5184574" cy="61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28926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3861048"/>
            <a:ext cx="8640960" cy="37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1340766"/>
            <a:ext cx="8640961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8" y="2564902"/>
            <a:ext cx="8640961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80728"/>
            <a:ext cx="4608512" cy="54210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784" y="1242659"/>
            <a:ext cx="4537720" cy="24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2852936"/>
            <a:ext cx="8640966" cy="2928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980728"/>
            <a:ext cx="8640962" cy="18072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19" y="5034550"/>
            <a:ext cx="8640960" cy="7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18" y="978471"/>
            <a:ext cx="8640961" cy="36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8" y="1340769"/>
            <a:ext cx="8640961" cy="144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7" y="2852935"/>
            <a:ext cx="8640962" cy="2181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7" y="404664"/>
            <a:ext cx="8357706" cy="540719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393147" y="404663"/>
            <a:ext cx="8357706" cy="540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1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80728"/>
            <a:ext cx="8640964" cy="33513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5162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3" idx="1"/>
          </p:cNvCxnSpPr>
          <p:nvPr/>
        </p:nvCxnSpPr>
        <p:spPr>
          <a:xfrm flipV="1">
            <a:off x="615617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29523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Scatter Diagrams &amp; Correlation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17" y="980727"/>
            <a:ext cx="8640962" cy="335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31704</TotalTime>
  <Words>214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Theme1</vt:lpstr>
      <vt:lpstr>Scatter Diagrams &amp;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2848</cp:revision>
  <cp:lastPrinted>2019-03-09T08:19:56Z</cp:lastPrinted>
  <dcterms:created xsi:type="dcterms:W3CDTF">2014-02-21T20:01:10Z</dcterms:created>
  <dcterms:modified xsi:type="dcterms:W3CDTF">2020-11-10T16:56:08Z</dcterms:modified>
</cp:coreProperties>
</file>