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543622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43622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43622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84380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71864"/>
            <a:ext cx="4811386" cy="35915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4811386" cy="53609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1905792"/>
            <a:ext cx="4320480" cy="27473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6629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50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132856"/>
            <a:ext cx="835293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924944"/>
            <a:ext cx="8352927" cy="36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49776"/>
            <a:ext cx="6192688" cy="502344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5373216"/>
            <a:ext cx="6192688" cy="14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8399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03509"/>
            <a:ext cx="8352930" cy="386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64088" y="218355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561" y="404664"/>
            <a:ext cx="4476878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561" y="3844500"/>
            <a:ext cx="4476878" cy="29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5750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101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3"/>
            <a:ext cx="8352930" cy="56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1102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5157192"/>
            <a:ext cx="4896544" cy="8235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081454"/>
            <a:ext cx="4896546" cy="4075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293" y="1733593"/>
            <a:ext cx="4659837" cy="38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18099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4575"/>
            <a:ext cx="8352930" cy="27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192819"/>
            <a:ext cx="8352930" cy="300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49289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924944"/>
            <a:ext cx="8352928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3426742"/>
            <a:ext cx="8352928" cy="30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5040560" cy="3954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4293096"/>
            <a:ext cx="5040560" cy="25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9952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4574"/>
            <a:ext cx="8352930" cy="43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348880"/>
            <a:ext cx="8352930" cy="56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64442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18527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43116"/>
            <a:ext cx="4320477" cy="152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56238"/>
            <a:ext cx="4464494" cy="41289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855602"/>
            <a:ext cx="1368152" cy="909820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2564904"/>
            <a:ext cx="4335355" cy="26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28800"/>
            <a:ext cx="8352926" cy="145314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22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844825"/>
            <a:ext cx="835293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64442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</a:t>
            </a: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6156176" y="184069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132856"/>
            <a:ext cx="835292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2636912"/>
            <a:ext cx="8352927" cy="44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760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31691</TotalTime>
  <Words>152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Theme1</vt:lpstr>
      <vt:lpstr>Scatter Diagrams &amp;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2851</cp:revision>
  <cp:lastPrinted>2019-03-09T08:19:56Z</cp:lastPrinted>
  <dcterms:created xsi:type="dcterms:W3CDTF">2014-02-21T20:01:10Z</dcterms:created>
  <dcterms:modified xsi:type="dcterms:W3CDTF">2020-11-10T15:47:41Z</dcterms:modified>
</cp:coreProperties>
</file>