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5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3131968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Constructions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148192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148064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5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5" y="1366640"/>
            <a:ext cx="6048670" cy="436661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5" idx="3"/>
            <a:endCxn id="17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5" y="404664"/>
            <a:ext cx="6048670" cy="9724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7665" y="5733256"/>
            <a:ext cx="6048670" cy="41492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2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618481"/>
            <a:ext cx="7632848" cy="5621038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755576" y="618481"/>
            <a:ext cx="7632848" cy="5621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1" idx="3"/>
            <a:endCxn id="13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44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828" y="486797"/>
            <a:ext cx="7200800" cy="6193034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5" idx="3"/>
            <a:endCxn id="17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7" name="Arc 6"/>
          <p:cNvSpPr/>
          <p:nvPr/>
        </p:nvSpPr>
        <p:spPr>
          <a:xfrm rot="886850">
            <a:off x="-550272" y="1332988"/>
            <a:ext cx="4987960" cy="4987960"/>
          </a:xfrm>
          <a:prstGeom prst="arc">
            <a:avLst>
              <a:gd name="adj1" fmla="val 16200000"/>
              <a:gd name="adj2" fmla="val 38249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 rot="11642511">
            <a:off x="3616488" y="1332988"/>
            <a:ext cx="4987960" cy="4987960"/>
          </a:xfrm>
          <a:prstGeom prst="arc">
            <a:avLst>
              <a:gd name="adj1" fmla="val 16200000"/>
              <a:gd name="adj2" fmla="val 38249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4031940" y="1016732"/>
            <a:ext cx="0" cy="5663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76256" y="1547651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76256" y="1979699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76256" y="2411747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Construction line 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242579" y="493768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76672"/>
            <a:ext cx="7200800" cy="619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8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137" y="1988840"/>
            <a:ext cx="6943725" cy="167640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100137" y="1988840"/>
            <a:ext cx="6943726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45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5" idx="3"/>
            <a:endCxn id="17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54088" y="416567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The scale drawing represents a garden.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Water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from a sprinkler at </a:t>
            </a:r>
            <a:r>
              <a:rPr lang="en-GB" i="1" dirty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reaches up to 20 metres from </a:t>
            </a:r>
            <a:r>
              <a:rPr lang="en-GB" i="1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Water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from a sprinkler at </a:t>
            </a:r>
            <a:r>
              <a:rPr lang="en-GB" i="1" dirty="0">
                <a:solidFill>
                  <a:srgbClr val="000000"/>
                </a:solidFill>
                <a:latin typeface="Arial" panose="020B0604020202020204" pitchFamily="34" charset="0"/>
              </a:rPr>
              <a:t>Q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reaches up to 25 metres from </a:t>
            </a:r>
            <a:r>
              <a:rPr lang="en-GB" i="1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r"/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Scale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: 1 cm represents 5 m 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7704" y="1615299"/>
            <a:ext cx="5184576" cy="37186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5313982"/>
            <a:ext cx="8523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Using a pair of compasses, </a:t>
            </a: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show the region that water from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both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sprinklers reaches. </a:t>
            </a: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[2 marks] 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38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36712"/>
            <a:ext cx="8208912" cy="4632498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467544" y="836711"/>
            <a:ext cx="8208912" cy="4632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2" idx="3"/>
            <a:endCxn id="17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258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8910"/>
            <a:ext cx="7776864" cy="590018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83568" y="478909"/>
            <a:ext cx="7776864" cy="59001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notes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2195736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Constructions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27984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2" idx="3"/>
            <a:endCxn id="17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5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31748</TotalTime>
  <Words>127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Theme1</vt:lpstr>
      <vt:lpstr>Constructions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2813</cp:revision>
  <cp:lastPrinted>2019-03-09T08:19:56Z</cp:lastPrinted>
  <dcterms:created xsi:type="dcterms:W3CDTF">2014-02-21T20:01:10Z</dcterms:created>
  <dcterms:modified xsi:type="dcterms:W3CDTF">2020-11-09T09:17:53Z</dcterms:modified>
</cp:coreProperties>
</file>