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502" r:id="rId2"/>
    <p:sldId id="503" r:id="rId3"/>
    <p:sldId id="504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0" r:id="rId30"/>
    <p:sldId id="531" r:id="rId31"/>
    <p:sldId id="532" r:id="rId32"/>
    <p:sldId id="533" r:id="rId33"/>
    <p:sldId id="534" r:id="rId34"/>
    <p:sldId id="535" r:id="rId35"/>
    <p:sldId id="536" r:id="rId36"/>
    <p:sldId id="537" r:id="rId37"/>
    <p:sldId id="538" r:id="rId38"/>
    <p:sldId id="53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21.xm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37.png"/><Relationship Id="rId7" Type="http://schemas.openxmlformats.org/officeDocument/2006/relationships/slide" Target="slide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27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slide" Target="slide3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8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9.xml"/><Relationship Id="rId18" Type="http://schemas.openxmlformats.org/officeDocument/2006/relationships/slide" Target="slide1.xml"/><Relationship Id="rId3" Type="http://schemas.openxmlformats.org/officeDocument/2006/relationships/slide" Target="slide8.xml"/><Relationship Id="rId7" Type="http://schemas.openxmlformats.org/officeDocument/2006/relationships/slide" Target="slide15.xml"/><Relationship Id="rId12" Type="http://schemas.openxmlformats.org/officeDocument/2006/relationships/slide" Target="slide27.xml"/><Relationship Id="rId17" Type="http://schemas.openxmlformats.org/officeDocument/2006/relationships/slide" Target="slide37.xml"/><Relationship Id="rId2" Type="http://schemas.openxmlformats.org/officeDocument/2006/relationships/slide" Target="slide17.xml"/><Relationship Id="rId16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25.xml"/><Relationship Id="rId5" Type="http://schemas.openxmlformats.org/officeDocument/2006/relationships/slide" Target="slide11.xml"/><Relationship Id="rId15" Type="http://schemas.openxmlformats.org/officeDocument/2006/relationships/slide" Target="slide33.xml"/><Relationship Id="rId10" Type="http://schemas.openxmlformats.org/officeDocument/2006/relationships/slide" Target="slide23.xml"/><Relationship Id="rId4" Type="http://schemas.openxmlformats.org/officeDocument/2006/relationships/slide" Target="slide9.xml"/><Relationship Id="rId9" Type="http://schemas.openxmlformats.org/officeDocument/2006/relationships/slide" Target="slide21.xml"/><Relationship Id="rId14" Type="http://schemas.openxmlformats.org/officeDocument/2006/relationships/slide" Target="slide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67944" y="3069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Constructions &amp; Bearings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067944" y="1916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67944" y="2492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1"/>
            <a:ext cx="8208912" cy="11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1988840"/>
            <a:ext cx="8208912" cy="1128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3528392" cy="29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98" y="1500741"/>
            <a:ext cx="2699298" cy="408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6" y="764704"/>
            <a:ext cx="666830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4941168"/>
            <a:ext cx="1260140" cy="19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3625"/>
            <a:ext cx="8496944" cy="130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333624"/>
            <a:ext cx="8496944" cy="303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528" y="2636910"/>
            <a:ext cx="8496944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3140967"/>
            <a:ext cx="8496944" cy="49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6694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6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6558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132856"/>
            <a:ext cx="8496944" cy="655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3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752154"/>
            <a:ext cx="7920878" cy="49172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1" y="547878"/>
            <a:ext cx="7920878" cy="12249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3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8496944" cy="4867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276872"/>
            <a:ext cx="8496944" cy="486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3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720420"/>
            <a:ext cx="8439684" cy="587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5976210"/>
            <a:ext cx="8439684" cy="7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764704"/>
            <a:ext cx="8439684" cy="110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420888"/>
            <a:ext cx="8208912" cy="42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420888"/>
            <a:ext cx="8208912" cy="426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40960" cy="3282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44824"/>
            <a:ext cx="8640960" cy="49128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1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91" y="548680"/>
            <a:ext cx="8586018" cy="552449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11689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1844824"/>
            <a:ext cx="8496942" cy="116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72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75312"/>
            <a:ext cx="8640960" cy="6214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149147"/>
            <a:ext cx="8640958" cy="455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276872"/>
            <a:ext cx="8496940" cy="72116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9" y="2276872"/>
            <a:ext cx="8496942" cy="721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2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797152"/>
            <a:ext cx="5760640" cy="1897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54326"/>
            <a:ext cx="5760640" cy="19435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548680"/>
            <a:ext cx="5760640" cy="3827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4365104"/>
            <a:ext cx="5760640" cy="492134"/>
          </a:xfrm>
          <a:prstGeom prst="rect">
            <a:avLst/>
          </a:prstGeom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107792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3527" y="2314440"/>
            <a:ext cx="8496943" cy="896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3528" y="2132855"/>
            <a:ext cx="8496943" cy="181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8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1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55" y="5157192"/>
            <a:ext cx="8551290" cy="9016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5" y="404664"/>
            <a:ext cx="8551290" cy="480441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30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348880"/>
            <a:ext cx="8496942" cy="90270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3528" y="2348879"/>
            <a:ext cx="8496943" cy="923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941168"/>
            <a:ext cx="6912768" cy="1851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7" y="2924944"/>
            <a:ext cx="6912766" cy="3569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32656"/>
            <a:ext cx="6912768" cy="259752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8496944" cy="102300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3528" y="2348880"/>
            <a:ext cx="8496943" cy="1023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2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508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4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1149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76870"/>
            <a:ext cx="8640958" cy="1114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8640960" cy="84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51520" y="2348880"/>
            <a:ext cx="8640960" cy="849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0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7238"/>
            <a:ext cx="8640960" cy="380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85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0960" cy="298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3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40960" cy="103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51520" y="2492896"/>
            <a:ext cx="8640960" cy="103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6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523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40960" cy="122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51520" y="2276872"/>
            <a:ext cx="8640960" cy="1224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8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373216"/>
            <a:ext cx="8208912" cy="14207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8208912" cy="1020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850228"/>
            <a:ext cx="8208912" cy="53150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8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08920"/>
            <a:ext cx="8640960" cy="82206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20" y="2708918"/>
            <a:ext cx="8640960" cy="822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4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50" y="537010"/>
            <a:ext cx="7056782" cy="45481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50" y="5082322"/>
            <a:ext cx="7056782" cy="1659046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8205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204864"/>
            <a:ext cx="8784973" cy="820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4653136"/>
            <a:ext cx="4896544" cy="2186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2276872"/>
            <a:ext cx="4896546" cy="2396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7" y="366734"/>
            <a:ext cx="4896546" cy="26302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4072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88839"/>
            <a:ext cx="8640958" cy="1407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(note that scale will be off if printing from this slide)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5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449812"/>
            <a:ext cx="8496942" cy="3291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819984"/>
            <a:ext cx="8496942" cy="5057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404664"/>
            <a:ext cx="8496942" cy="29224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1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76872"/>
            <a:ext cx="8640956" cy="382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636912"/>
            <a:ext cx="8640958" cy="7153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276871"/>
            <a:ext cx="8640958" cy="111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9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Constructions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419872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419872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419872" y="20608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419872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419872" y="3212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419872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3419872" y="4941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3419872" y="55172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4644136" y="14847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4644008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3" action="ppaction://hlinksldjump"/>
          </p:cNvPr>
          <p:cNvSpPr/>
          <p:nvPr/>
        </p:nvSpPr>
        <p:spPr>
          <a:xfrm>
            <a:off x="4644008" y="26369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4" action="ppaction://hlinksldjump"/>
          </p:cNvPr>
          <p:cNvSpPr/>
          <p:nvPr/>
        </p:nvSpPr>
        <p:spPr>
          <a:xfrm>
            <a:off x="4644008" y="32130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5" action="ppaction://hlinksldjump"/>
          </p:cNvPr>
          <p:cNvSpPr/>
          <p:nvPr/>
        </p:nvSpPr>
        <p:spPr>
          <a:xfrm>
            <a:off x="4644008" y="37890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6" action="ppaction://hlinksldjump"/>
          </p:cNvPr>
          <p:cNvSpPr/>
          <p:nvPr/>
        </p:nvSpPr>
        <p:spPr>
          <a:xfrm>
            <a:off x="4644008" y="436516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7" action="ppaction://hlinksldjump"/>
          </p:cNvPr>
          <p:cNvSpPr/>
          <p:nvPr/>
        </p:nvSpPr>
        <p:spPr>
          <a:xfrm>
            <a:off x="4644008" y="4941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8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8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Constructions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1340768"/>
            <a:ext cx="8439684" cy="161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0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1071</TotalTime>
  <Words>295</Words>
  <Application>Microsoft Office PowerPoint</Application>
  <PresentationFormat>On-screen Show (4:3)</PresentationFormat>
  <Paragraphs>120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Theme1</vt:lpstr>
      <vt:lpstr>Constructions &amp; Bearings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711</cp:revision>
  <dcterms:created xsi:type="dcterms:W3CDTF">2014-02-21T20:01:10Z</dcterms:created>
  <dcterms:modified xsi:type="dcterms:W3CDTF">2020-11-07T22:14:49Z</dcterms:modified>
</cp:coreProperties>
</file>