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6.png"/><Relationship Id="rId7" Type="http://schemas.openxmlformats.org/officeDocument/2006/relationships/slide" Target="slide9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4140080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Constructions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140080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140080" y="357301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4140080" y="414908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1700808"/>
            <a:ext cx="8496940" cy="122604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23529" y="1700806"/>
            <a:ext cx="849694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19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23529" y="2060846"/>
            <a:ext cx="8496942" cy="576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3529" y="2636910"/>
            <a:ext cx="8496942" cy="289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9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989889"/>
            <a:ext cx="4176464" cy="37668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429359"/>
            <a:ext cx="4176464" cy="252407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355976" y="263691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note: AD = 12cm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8" idx="3"/>
            <a:endCxn id="2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4417747">
            <a:off x="4716016" y="4734082"/>
            <a:ext cx="1863270" cy="1863270"/>
          </a:xfrm>
          <a:prstGeom prst="arc">
            <a:avLst>
              <a:gd name="adj1" fmla="val 16200000"/>
              <a:gd name="adj2" fmla="val 38249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3707904" y="3394030"/>
            <a:ext cx="1939747" cy="2271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32240" y="1412776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32240" y="1844824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32240" y="227687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 rot="3020748">
            <a:off x="1763688" y="2441545"/>
            <a:ext cx="2283599" cy="2283599"/>
          </a:xfrm>
          <a:prstGeom prst="arc">
            <a:avLst>
              <a:gd name="adj1" fmla="val 16857525"/>
              <a:gd name="adj2" fmla="val 33185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 rot="11878653">
            <a:off x="4868970" y="3797978"/>
            <a:ext cx="1863270" cy="1863270"/>
          </a:xfrm>
          <a:prstGeom prst="arc">
            <a:avLst>
              <a:gd name="adj1" fmla="val 16200000"/>
              <a:gd name="adj2" fmla="val 38249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 rot="17896721">
            <a:off x="3779912" y="4725144"/>
            <a:ext cx="1863270" cy="1863270"/>
          </a:xfrm>
          <a:prstGeom prst="arc">
            <a:avLst>
              <a:gd name="adj1" fmla="val 16200000"/>
              <a:gd name="adj2" fmla="val 38249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908300" y="3451225"/>
            <a:ext cx="1120775" cy="1241439"/>
          </a:xfrm>
          <a:custGeom>
            <a:avLst/>
            <a:gdLst>
              <a:gd name="connsiteX0" fmla="*/ 1120775 w 1120775"/>
              <a:gd name="connsiteY0" fmla="*/ 314325 h 1241439"/>
              <a:gd name="connsiteX1" fmla="*/ 1120775 w 1120775"/>
              <a:gd name="connsiteY1" fmla="*/ 314325 h 1241439"/>
              <a:gd name="connsiteX2" fmla="*/ 1108075 w 1120775"/>
              <a:gd name="connsiteY2" fmla="*/ 339725 h 1241439"/>
              <a:gd name="connsiteX3" fmla="*/ 1104900 w 1120775"/>
              <a:gd name="connsiteY3" fmla="*/ 358775 h 1241439"/>
              <a:gd name="connsiteX4" fmla="*/ 1098550 w 1120775"/>
              <a:gd name="connsiteY4" fmla="*/ 384175 h 1241439"/>
              <a:gd name="connsiteX5" fmla="*/ 1095375 w 1120775"/>
              <a:gd name="connsiteY5" fmla="*/ 428625 h 1241439"/>
              <a:gd name="connsiteX6" fmla="*/ 1092200 w 1120775"/>
              <a:gd name="connsiteY6" fmla="*/ 438150 h 1241439"/>
              <a:gd name="connsiteX7" fmla="*/ 1089025 w 1120775"/>
              <a:gd name="connsiteY7" fmla="*/ 466725 h 1241439"/>
              <a:gd name="connsiteX8" fmla="*/ 1085850 w 1120775"/>
              <a:gd name="connsiteY8" fmla="*/ 479425 h 1241439"/>
              <a:gd name="connsiteX9" fmla="*/ 1082675 w 1120775"/>
              <a:gd name="connsiteY9" fmla="*/ 495300 h 1241439"/>
              <a:gd name="connsiteX10" fmla="*/ 1069975 w 1120775"/>
              <a:gd name="connsiteY10" fmla="*/ 523875 h 1241439"/>
              <a:gd name="connsiteX11" fmla="*/ 1060450 w 1120775"/>
              <a:gd name="connsiteY11" fmla="*/ 552450 h 1241439"/>
              <a:gd name="connsiteX12" fmla="*/ 1057275 w 1120775"/>
              <a:gd name="connsiteY12" fmla="*/ 561975 h 1241439"/>
              <a:gd name="connsiteX13" fmla="*/ 1047750 w 1120775"/>
              <a:gd name="connsiteY13" fmla="*/ 581025 h 1241439"/>
              <a:gd name="connsiteX14" fmla="*/ 1041400 w 1120775"/>
              <a:gd name="connsiteY14" fmla="*/ 590550 h 1241439"/>
              <a:gd name="connsiteX15" fmla="*/ 1038225 w 1120775"/>
              <a:gd name="connsiteY15" fmla="*/ 600075 h 1241439"/>
              <a:gd name="connsiteX16" fmla="*/ 1031875 w 1120775"/>
              <a:gd name="connsiteY16" fmla="*/ 612775 h 1241439"/>
              <a:gd name="connsiteX17" fmla="*/ 1028700 w 1120775"/>
              <a:gd name="connsiteY17" fmla="*/ 622300 h 1241439"/>
              <a:gd name="connsiteX18" fmla="*/ 1016000 w 1120775"/>
              <a:gd name="connsiteY18" fmla="*/ 641350 h 1241439"/>
              <a:gd name="connsiteX19" fmla="*/ 984250 w 1120775"/>
              <a:gd name="connsiteY19" fmla="*/ 688975 h 1241439"/>
              <a:gd name="connsiteX20" fmla="*/ 971550 w 1120775"/>
              <a:gd name="connsiteY20" fmla="*/ 717550 h 1241439"/>
              <a:gd name="connsiteX21" fmla="*/ 952500 w 1120775"/>
              <a:gd name="connsiteY21" fmla="*/ 749300 h 1241439"/>
              <a:gd name="connsiteX22" fmla="*/ 942975 w 1120775"/>
              <a:gd name="connsiteY22" fmla="*/ 758825 h 1241439"/>
              <a:gd name="connsiteX23" fmla="*/ 939800 w 1120775"/>
              <a:gd name="connsiteY23" fmla="*/ 768350 h 1241439"/>
              <a:gd name="connsiteX24" fmla="*/ 927100 w 1120775"/>
              <a:gd name="connsiteY24" fmla="*/ 787400 h 1241439"/>
              <a:gd name="connsiteX25" fmla="*/ 923925 w 1120775"/>
              <a:gd name="connsiteY25" fmla="*/ 796925 h 1241439"/>
              <a:gd name="connsiteX26" fmla="*/ 911225 w 1120775"/>
              <a:gd name="connsiteY26" fmla="*/ 815975 h 1241439"/>
              <a:gd name="connsiteX27" fmla="*/ 904875 w 1120775"/>
              <a:gd name="connsiteY27" fmla="*/ 825500 h 1241439"/>
              <a:gd name="connsiteX28" fmla="*/ 889000 w 1120775"/>
              <a:gd name="connsiteY28" fmla="*/ 847725 h 1241439"/>
              <a:gd name="connsiteX29" fmla="*/ 882650 w 1120775"/>
              <a:gd name="connsiteY29" fmla="*/ 866775 h 1241439"/>
              <a:gd name="connsiteX30" fmla="*/ 879475 w 1120775"/>
              <a:gd name="connsiteY30" fmla="*/ 876300 h 1241439"/>
              <a:gd name="connsiteX31" fmla="*/ 869950 w 1120775"/>
              <a:gd name="connsiteY31" fmla="*/ 882650 h 1241439"/>
              <a:gd name="connsiteX32" fmla="*/ 857250 w 1120775"/>
              <a:gd name="connsiteY32" fmla="*/ 898525 h 1241439"/>
              <a:gd name="connsiteX33" fmla="*/ 850900 w 1120775"/>
              <a:gd name="connsiteY33" fmla="*/ 908050 h 1241439"/>
              <a:gd name="connsiteX34" fmla="*/ 822325 w 1120775"/>
              <a:gd name="connsiteY34" fmla="*/ 923925 h 1241439"/>
              <a:gd name="connsiteX35" fmla="*/ 803275 w 1120775"/>
              <a:gd name="connsiteY35" fmla="*/ 939800 h 1241439"/>
              <a:gd name="connsiteX36" fmla="*/ 793750 w 1120775"/>
              <a:gd name="connsiteY36" fmla="*/ 942975 h 1241439"/>
              <a:gd name="connsiteX37" fmla="*/ 784225 w 1120775"/>
              <a:gd name="connsiteY37" fmla="*/ 952500 h 1241439"/>
              <a:gd name="connsiteX38" fmla="*/ 774700 w 1120775"/>
              <a:gd name="connsiteY38" fmla="*/ 958850 h 1241439"/>
              <a:gd name="connsiteX39" fmla="*/ 758825 w 1120775"/>
              <a:gd name="connsiteY39" fmla="*/ 974725 h 1241439"/>
              <a:gd name="connsiteX40" fmla="*/ 755650 w 1120775"/>
              <a:gd name="connsiteY40" fmla="*/ 984250 h 1241439"/>
              <a:gd name="connsiteX41" fmla="*/ 736600 w 1120775"/>
              <a:gd name="connsiteY41" fmla="*/ 993775 h 1241439"/>
              <a:gd name="connsiteX42" fmla="*/ 714375 w 1120775"/>
              <a:gd name="connsiteY42" fmla="*/ 1009650 h 1241439"/>
              <a:gd name="connsiteX43" fmla="*/ 682625 w 1120775"/>
              <a:gd name="connsiteY43" fmla="*/ 1028700 h 1241439"/>
              <a:gd name="connsiteX44" fmla="*/ 676275 w 1120775"/>
              <a:gd name="connsiteY44" fmla="*/ 1038225 h 1241439"/>
              <a:gd name="connsiteX45" fmla="*/ 654050 w 1120775"/>
              <a:gd name="connsiteY45" fmla="*/ 1057275 h 1241439"/>
              <a:gd name="connsiteX46" fmla="*/ 644525 w 1120775"/>
              <a:gd name="connsiteY46" fmla="*/ 1060450 h 1241439"/>
              <a:gd name="connsiteX47" fmla="*/ 625475 w 1120775"/>
              <a:gd name="connsiteY47" fmla="*/ 1073150 h 1241439"/>
              <a:gd name="connsiteX48" fmla="*/ 606425 w 1120775"/>
              <a:gd name="connsiteY48" fmla="*/ 1079500 h 1241439"/>
              <a:gd name="connsiteX49" fmla="*/ 596900 w 1120775"/>
              <a:gd name="connsiteY49" fmla="*/ 1085850 h 1241439"/>
              <a:gd name="connsiteX50" fmla="*/ 577850 w 1120775"/>
              <a:gd name="connsiteY50" fmla="*/ 1092200 h 1241439"/>
              <a:gd name="connsiteX51" fmla="*/ 555625 w 1120775"/>
              <a:gd name="connsiteY51" fmla="*/ 1104900 h 1241439"/>
              <a:gd name="connsiteX52" fmla="*/ 533400 w 1120775"/>
              <a:gd name="connsiteY52" fmla="*/ 1108075 h 1241439"/>
              <a:gd name="connsiteX53" fmla="*/ 523875 w 1120775"/>
              <a:gd name="connsiteY53" fmla="*/ 1114425 h 1241439"/>
              <a:gd name="connsiteX54" fmla="*/ 511175 w 1120775"/>
              <a:gd name="connsiteY54" fmla="*/ 1120775 h 1241439"/>
              <a:gd name="connsiteX55" fmla="*/ 495300 w 1120775"/>
              <a:gd name="connsiteY55" fmla="*/ 1139825 h 1241439"/>
              <a:gd name="connsiteX56" fmla="*/ 492125 w 1120775"/>
              <a:gd name="connsiteY56" fmla="*/ 1149350 h 1241439"/>
              <a:gd name="connsiteX57" fmla="*/ 504825 w 1120775"/>
              <a:gd name="connsiteY57" fmla="*/ 1143000 h 1241439"/>
              <a:gd name="connsiteX58" fmla="*/ 523875 w 1120775"/>
              <a:gd name="connsiteY58" fmla="*/ 1133475 h 1241439"/>
              <a:gd name="connsiteX59" fmla="*/ 530225 w 1120775"/>
              <a:gd name="connsiteY59" fmla="*/ 1123950 h 1241439"/>
              <a:gd name="connsiteX60" fmla="*/ 539750 w 1120775"/>
              <a:gd name="connsiteY60" fmla="*/ 1117600 h 1241439"/>
              <a:gd name="connsiteX61" fmla="*/ 552450 w 1120775"/>
              <a:gd name="connsiteY61" fmla="*/ 1111250 h 1241439"/>
              <a:gd name="connsiteX62" fmla="*/ 568325 w 1120775"/>
              <a:gd name="connsiteY62" fmla="*/ 1108075 h 1241439"/>
              <a:gd name="connsiteX63" fmla="*/ 577850 w 1120775"/>
              <a:gd name="connsiteY63" fmla="*/ 1104900 h 1241439"/>
              <a:gd name="connsiteX64" fmla="*/ 587375 w 1120775"/>
              <a:gd name="connsiteY64" fmla="*/ 1095375 h 1241439"/>
              <a:gd name="connsiteX65" fmla="*/ 600075 w 1120775"/>
              <a:gd name="connsiteY65" fmla="*/ 1092200 h 1241439"/>
              <a:gd name="connsiteX66" fmla="*/ 606425 w 1120775"/>
              <a:gd name="connsiteY66" fmla="*/ 1082675 h 1241439"/>
              <a:gd name="connsiteX67" fmla="*/ 619125 w 1120775"/>
              <a:gd name="connsiteY67" fmla="*/ 1076325 h 1241439"/>
              <a:gd name="connsiteX68" fmla="*/ 609600 w 1120775"/>
              <a:gd name="connsiteY68" fmla="*/ 1079500 h 1241439"/>
              <a:gd name="connsiteX69" fmla="*/ 590550 w 1120775"/>
              <a:gd name="connsiteY69" fmla="*/ 1092200 h 1241439"/>
              <a:gd name="connsiteX70" fmla="*/ 581025 w 1120775"/>
              <a:gd name="connsiteY70" fmla="*/ 1098550 h 1241439"/>
              <a:gd name="connsiteX71" fmla="*/ 568325 w 1120775"/>
              <a:gd name="connsiteY71" fmla="*/ 1104900 h 1241439"/>
              <a:gd name="connsiteX72" fmla="*/ 558800 w 1120775"/>
              <a:gd name="connsiteY72" fmla="*/ 1108075 h 1241439"/>
              <a:gd name="connsiteX73" fmla="*/ 539750 w 1120775"/>
              <a:gd name="connsiteY73" fmla="*/ 1120775 h 1241439"/>
              <a:gd name="connsiteX74" fmla="*/ 530225 w 1120775"/>
              <a:gd name="connsiteY74" fmla="*/ 1127125 h 1241439"/>
              <a:gd name="connsiteX75" fmla="*/ 511175 w 1120775"/>
              <a:gd name="connsiteY75" fmla="*/ 1133475 h 1241439"/>
              <a:gd name="connsiteX76" fmla="*/ 501650 w 1120775"/>
              <a:gd name="connsiteY76" fmla="*/ 1143000 h 1241439"/>
              <a:gd name="connsiteX77" fmla="*/ 492125 w 1120775"/>
              <a:gd name="connsiteY77" fmla="*/ 1146175 h 1241439"/>
              <a:gd name="connsiteX78" fmla="*/ 473075 w 1120775"/>
              <a:gd name="connsiteY78" fmla="*/ 1158875 h 1241439"/>
              <a:gd name="connsiteX79" fmla="*/ 463550 w 1120775"/>
              <a:gd name="connsiteY79" fmla="*/ 1165225 h 1241439"/>
              <a:gd name="connsiteX80" fmla="*/ 428625 w 1120775"/>
              <a:gd name="connsiteY80" fmla="*/ 1174750 h 1241439"/>
              <a:gd name="connsiteX81" fmla="*/ 406400 w 1120775"/>
              <a:gd name="connsiteY81" fmla="*/ 1187450 h 1241439"/>
              <a:gd name="connsiteX82" fmla="*/ 396875 w 1120775"/>
              <a:gd name="connsiteY82" fmla="*/ 1193800 h 1241439"/>
              <a:gd name="connsiteX83" fmla="*/ 371475 w 1120775"/>
              <a:gd name="connsiteY83" fmla="*/ 1200150 h 1241439"/>
              <a:gd name="connsiteX84" fmla="*/ 352425 w 1120775"/>
              <a:gd name="connsiteY84" fmla="*/ 1206500 h 1241439"/>
              <a:gd name="connsiteX85" fmla="*/ 342900 w 1120775"/>
              <a:gd name="connsiteY85" fmla="*/ 1209675 h 1241439"/>
              <a:gd name="connsiteX86" fmla="*/ 330200 w 1120775"/>
              <a:gd name="connsiteY86" fmla="*/ 1216025 h 1241439"/>
              <a:gd name="connsiteX87" fmla="*/ 301625 w 1120775"/>
              <a:gd name="connsiteY87" fmla="*/ 1222375 h 1241439"/>
              <a:gd name="connsiteX88" fmla="*/ 254000 w 1120775"/>
              <a:gd name="connsiteY88" fmla="*/ 1228725 h 1241439"/>
              <a:gd name="connsiteX89" fmla="*/ 244475 w 1120775"/>
              <a:gd name="connsiteY89" fmla="*/ 1241425 h 1241439"/>
              <a:gd name="connsiteX90" fmla="*/ 0 w 1120775"/>
              <a:gd name="connsiteY90" fmla="*/ 133350 h 1241439"/>
              <a:gd name="connsiteX91" fmla="*/ 844550 w 1120775"/>
              <a:gd name="connsiteY91" fmla="*/ 0 h 1241439"/>
              <a:gd name="connsiteX92" fmla="*/ 1120775 w 1120775"/>
              <a:gd name="connsiteY92" fmla="*/ 314325 h 1241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120775" h="1241439">
                <a:moveTo>
                  <a:pt x="1120775" y="314325"/>
                </a:moveTo>
                <a:lnTo>
                  <a:pt x="1120775" y="314325"/>
                </a:lnTo>
                <a:cubicBezTo>
                  <a:pt x="1116542" y="322792"/>
                  <a:pt x="1111259" y="330810"/>
                  <a:pt x="1108075" y="339725"/>
                </a:cubicBezTo>
                <a:cubicBezTo>
                  <a:pt x="1105910" y="345788"/>
                  <a:pt x="1106052" y="352441"/>
                  <a:pt x="1104900" y="358775"/>
                </a:cubicBezTo>
                <a:cubicBezTo>
                  <a:pt x="1101835" y="375633"/>
                  <a:pt x="1102956" y="370956"/>
                  <a:pt x="1098550" y="384175"/>
                </a:cubicBezTo>
                <a:cubicBezTo>
                  <a:pt x="1097492" y="398992"/>
                  <a:pt x="1097111" y="413872"/>
                  <a:pt x="1095375" y="428625"/>
                </a:cubicBezTo>
                <a:cubicBezTo>
                  <a:pt x="1094984" y="431949"/>
                  <a:pt x="1092750" y="434849"/>
                  <a:pt x="1092200" y="438150"/>
                </a:cubicBezTo>
                <a:cubicBezTo>
                  <a:pt x="1090624" y="447603"/>
                  <a:pt x="1090482" y="457253"/>
                  <a:pt x="1089025" y="466725"/>
                </a:cubicBezTo>
                <a:cubicBezTo>
                  <a:pt x="1088361" y="471038"/>
                  <a:pt x="1086797" y="475165"/>
                  <a:pt x="1085850" y="479425"/>
                </a:cubicBezTo>
                <a:cubicBezTo>
                  <a:pt x="1084679" y="484693"/>
                  <a:pt x="1084095" y="490094"/>
                  <a:pt x="1082675" y="495300"/>
                </a:cubicBezTo>
                <a:cubicBezTo>
                  <a:pt x="1069330" y="544233"/>
                  <a:pt x="1083338" y="493808"/>
                  <a:pt x="1069975" y="523875"/>
                </a:cubicBezTo>
                <a:lnTo>
                  <a:pt x="1060450" y="552450"/>
                </a:lnTo>
                <a:cubicBezTo>
                  <a:pt x="1059392" y="555625"/>
                  <a:pt x="1059131" y="559190"/>
                  <a:pt x="1057275" y="561975"/>
                </a:cubicBezTo>
                <a:cubicBezTo>
                  <a:pt x="1039077" y="589272"/>
                  <a:pt x="1060895" y="554735"/>
                  <a:pt x="1047750" y="581025"/>
                </a:cubicBezTo>
                <a:cubicBezTo>
                  <a:pt x="1046043" y="584438"/>
                  <a:pt x="1043107" y="587137"/>
                  <a:pt x="1041400" y="590550"/>
                </a:cubicBezTo>
                <a:cubicBezTo>
                  <a:pt x="1039903" y="593543"/>
                  <a:pt x="1039543" y="596999"/>
                  <a:pt x="1038225" y="600075"/>
                </a:cubicBezTo>
                <a:cubicBezTo>
                  <a:pt x="1036361" y="604425"/>
                  <a:pt x="1033739" y="608425"/>
                  <a:pt x="1031875" y="612775"/>
                </a:cubicBezTo>
                <a:cubicBezTo>
                  <a:pt x="1030557" y="615851"/>
                  <a:pt x="1030325" y="619374"/>
                  <a:pt x="1028700" y="622300"/>
                </a:cubicBezTo>
                <a:cubicBezTo>
                  <a:pt x="1024994" y="628971"/>
                  <a:pt x="1020233" y="635000"/>
                  <a:pt x="1016000" y="641350"/>
                </a:cubicBezTo>
                <a:lnTo>
                  <a:pt x="984250" y="688975"/>
                </a:lnTo>
                <a:cubicBezTo>
                  <a:pt x="965571" y="716993"/>
                  <a:pt x="994220" y="672210"/>
                  <a:pt x="971550" y="717550"/>
                </a:cubicBezTo>
                <a:cubicBezTo>
                  <a:pt x="966539" y="727572"/>
                  <a:pt x="960163" y="741637"/>
                  <a:pt x="952500" y="749300"/>
                </a:cubicBezTo>
                <a:lnTo>
                  <a:pt x="942975" y="758825"/>
                </a:lnTo>
                <a:cubicBezTo>
                  <a:pt x="941917" y="762000"/>
                  <a:pt x="941425" y="765424"/>
                  <a:pt x="939800" y="768350"/>
                </a:cubicBezTo>
                <a:cubicBezTo>
                  <a:pt x="936094" y="775021"/>
                  <a:pt x="929513" y="780160"/>
                  <a:pt x="927100" y="787400"/>
                </a:cubicBezTo>
                <a:cubicBezTo>
                  <a:pt x="926042" y="790575"/>
                  <a:pt x="925550" y="793999"/>
                  <a:pt x="923925" y="796925"/>
                </a:cubicBezTo>
                <a:cubicBezTo>
                  <a:pt x="920219" y="803596"/>
                  <a:pt x="915458" y="809625"/>
                  <a:pt x="911225" y="815975"/>
                </a:cubicBezTo>
                <a:cubicBezTo>
                  <a:pt x="909108" y="819150"/>
                  <a:pt x="906582" y="822087"/>
                  <a:pt x="904875" y="825500"/>
                </a:cubicBezTo>
                <a:cubicBezTo>
                  <a:pt x="896517" y="842216"/>
                  <a:pt x="901872" y="834853"/>
                  <a:pt x="889000" y="847725"/>
                </a:cubicBezTo>
                <a:lnTo>
                  <a:pt x="882650" y="866775"/>
                </a:lnTo>
                <a:cubicBezTo>
                  <a:pt x="881592" y="869950"/>
                  <a:pt x="882260" y="874444"/>
                  <a:pt x="879475" y="876300"/>
                </a:cubicBezTo>
                <a:lnTo>
                  <a:pt x="869950" y="882650"/>
                </a:lnTo>
                <a:cubicBezTo>
                  <a:pt x="863769" y="901193"/>
                  <a:pt x="871611" y="884164"/>
                  <a:pt x="857250" y="898525"/>
                </a:cubicBezTo>
                <a:cubicBezTo>
                  <a:pt x="854552" y="901223"/>
                  <a:pt x="853772" y="905537"/>
                  <a:pt x="850900" y="908050"/>
                </a:cubicBezTo>
                <a:cubicBezTo>
                  <a:pt x="824204" y="931409"/>
                  <a:pt x="841222" y="914477"/>
                  <a:pt x="822325" y="923925"/>
                </a:cubicBezTo>
                <a:cubicBezTo>
                  <a:pt x="801550" y="934313"/>
                  <a:pt x="824341" y="925756"/>
                  <a:pt x="803275" y="939800"/>
                </a:cubicBezTo>
                <a:cubicBezTo>
                  <a:pt x="800490" y="941656"/>
                  <a:pt x="796925" y="941917"/>
                  <a:pt x="793750" y="942975"/>
                </a:cubicBezTo>
                <a:cubicBezTo>
                  <a:pt x="790575" y="946150"/>
                  <a:pt x="787674" y="949625"/>
                  <a:pt x="784225" y="952500"/>
                </a:cubicBezTo>
                <a:cubicBezTo>
                  <a:pt x="781294" y="954943"/>
                  <a:pt x="777398" y="956152"/>
                  <a:pt x="774700" y="958850"/>
                </a:cubicBezTo>
                <a:cubicBezTo>
                  <a:pt x="753533" y="980017"/>
                  <a:pt x="784225" y="957792"/>
                  <a:pt x="758825" y="974725"/>
                </a:cubicBezTo>
                <a:cubicBezTo>
                  <a:pt x="757767" y="977900"/>
                  <a:pt x="757741" y="981637"/>
                  <a:pt x="755650" y="984250"/>
                </a:cubicBezTo>
                <a:cubicBezTo>
                  <a:pt x="751174" y="989845"/>
                  <a:pt x="742875" y="991683"/>
                  <a:pt x="736600" y="993775"/>
                </a:cubicBezTo>
                <a:cubicBezTo>
                  <a:pt x="719764" y="1010611"/>
                  <a:pt x="735270" y="997113"/>
                  <a:pt x="714375" y="1009650"/>
                </a:cubicBezTo>
                <a:cubicBezTo>
                  <a:pt x="676061" y="1032638"/>
                  <a:pt x="711655" y="1014185"/>
                  <a:pt x="682625" y="1028700"/>
                </a:cubicBezTo>
                <a:cubicBezTo>
                  <a:pt x="680508" y="1031875"/>
                  <a:pt x="678718" y="1035294"/>
                  <a:pt x="676275" y="1038225"/>
                </a:cubicBezTo>
                <a:cubicBezTo>
                  <a:pt x="671157" y="1044367"/>
                  <a:pt x="660739" y="1053453"/>
                  <a:pt x="654050" y="1057275"/>
                </a:cubicBezTo>
                <a:cubicBezTo>
                  <a:pt x="651144" y="1058935"/>
                  <a:pt x="647451" y="1058825"/>
                  <a:pt x="644525" y="1060450"/>
                </a:cubicBezTo>
                <a:cubicBezTo>
                  <a:pt x="637854" y="1064156"/>
                  <a:pt x="632715" y="1070737"/>
                  <a:pt x="625475" y="1073150"/>
                </a:cubicBezTo>
                <a:cubicBezTo>
                  <a:pt x="619125" y="1075267"/>
                  <a:pt x="611994" y="1075787"/>
                  <a:pt x="606425" y="1079500"/>
                </a:cubicBezTo>
                <a:cubicBezTo>
                  <a:pt x="603250" y="1081617"/>
                  <a:pt x="600387" y="1084300"/>
                  <a:pt x="596900" y="1085850"/>
                </a:cubicBezTo>
                <a:cubicBezTo>
                  <a:pt x="590783" y="1088568"/>
                  <a:pt x="583419" y="1088487"/>
                  <a:pt x="577850" y="1092200"/>
                </a:cubicBezTo>
                <a:cubicBezTo>
                  <a:pt x="571882" y="1096179"/>
                  <a:pt x="562442" y="1103041"/>
                  <a:pt x="555625" y="1104900"/>
                </a:cubicBezTo>
                <a:cubicBezTo>
                  <a:pt x="548405" y="1106869"/>
                  <a:pt x="540808" y="1107017"/>
                  <a:pt x="533400" y="1108075"/>
                </a:cubicBezTo>
                <a:cubicBezTo>
                  <a:pt x="530225" y="1110192"/>
                  <a:pt x="527188" y="1112532"/>
                  <a:pt x="523875" y="1114425"/>
                </a:cubicBezTo>
                <a:cubicBezTo>
                  <a:pt x="519766" y="1116773"/>
                  <a:pt x="515026" y="1118024"/>
                  <a:pt x="511175" y="1120775"/>
                </a:cubicBezTo>
                <a:cubicBezTo>
                  <a:pt x="505714" y="1124676"/>
                  <a:pt x="498394" y="1133637"/>
                  <a:pt x="495300" y="1139825"/>
                </a:cubicBezTo>
                <a:cubicBezTo>
                  <a:pt x="493803" y="1142818"/>
                  <a:pt x="488950" y="1148292"/>
                  <a:pt x="492125" y="1149350"/>
                </a:cubicBezTo>
                <a:cubicBezTo>
                  <a:pt x="496615" y="1150847"/>
                  <a:pt x="500716" y="1145348"/>
                  <a:pt x="504825" y="1143000"/>
                </a:cubicBezTo>
                <a:cubicBezTo>
                  <a:pt x="522059" y="1133152"/>
                  <a:pt x="506411" y="1139296"/>
                  <a:pt x="523875" y="1133475"/>
                </a:cubicBezTo>
                <a:cubicBezTo>
                  <a:pt x="525992" y="1130300"/>
                  <a:pt x="527527" y="1126648"/>
                  <a:pt x="530225" y="1123950"/>
                </a:cubicBezTo>
                <a:cubicBezTo>
                  <a:pt x="532923" y="1121252"/>
                  <a:pt x="536437" y="1119493"/>
                  <a:pt x="539750" y="1117600"/>
                </a:cubicBezTo>
                <a:cubicBezTo>
                  <a:pt x="543859" y="1115252"/>
                  <a:pt x="547960" y="1112747"/>
                  <a:pt x="552450" y="1111250"/>
                </a:cubicBezTo>
                <a:cubicBezTo>
                  <a:pt x="557570" y="1109543"/>
                  <a:pt x="563090" y="1109384"/>
                  <a:pt x="568325" y="1108075"/>
                </a:cubicBezTo>
                <a:cubicBezTo>
                  <a:pt x="571572" y="1107263"/>
                  <a:pt x="574675" y="1105958"/>
                  <a:pt x="577850" y="1104900"/>
                </a:cubicBezTo>
                <a:cubicBezTo>
                  <a:pt x="581025" y="1101725"/>
                  <a:pt x="583476" y="1097603"/>
                  <a:pt x="587375" y="1095375"/>
                </a:cubicBezTo>
                <a:cubicBezTo>
                  <a:pt x="591164" y="1093210"/>
                  <a:pt x="596444" y="1094621"/>
                  <a:pt x="600075" y="1092200"/>
                </a:cubicBezTo>
                <a:cubicBezTo>
                  <a:pt x="603250" y="1090083"/>
                  <a:pt x="603494" y="1085118"/>
                  <a:pt x="606425" y="1082675"/>
                </a:cubicBezTo>
                <a:cubicBezTo>
                  <a:pt x="610061" y="1079645"/>
                  <a:pt x="623615" y="1074828"/>
                  <a:pt x="619125" y="1076325"/>
                </a:cubicBezTo>
                <a:cubicBezTo>
                  <a:pt x="615950" y="1077383"/>
                  <a:pt x="612526" y="1077875"/>
                  <a:pt x="609600" y="1079500"/>
                </a:cubicBezTo>
                <a:cubicBezTo>
                  <a:pt x="602929" y="1083206"/>
                  <a:pt x="596900" y="1087967"/>
                  <a:pt x="590550" y="1092200"/>
                </a:cubicBezTo>
                <a:cubicBezTo>
                  <a:pt x="587375" y="1094317"/>
                  <a:pt x="584438" y="1096843"/>
                  <a:pt x="581025" y="1098550"/>
                </a:cubicBezTo>
                <a:cubicBezTo>
                  <a:pt x="576792" y="1100667"/>
                  <a:pt x="572675" y="1103036"/>
                  <a:pt x="568325" y="1104900"/>
                </a:cubicBezTo>
                <a:cubicBezTo>
                  <a:pt x="565249" y="1106218"/>
                  <a:pt x="561726" y="1106450"/>
                  <a:pt x="558800" y="1108075"/>
                </a:cubicBezTo>
                <a:cubicBezTo>
                  <a:pt x="552129" y="1111781"/>
                  <a:pt x="546100" y="1116542"/>
                  <a:pt x="539750" y="1120775"/>
                </a:cubicBezTo>
                <a:cubicBezTo>
                  <a:pt x="536575" y="1122892"/>
                  <a:pt x="533845" y="1125918"/>
                  <a:pt x="530225" y="1127125"/>
                </a:cubicBezTo>
                <a:lnTo>
                  <a:pt x="511175" y="1133475"/>
                </a:lnTo>
                <a:cubicBezTo>
                  <a:pt x="508000" y="1136650"/>
                  <a:pt x="505386" y="1140509"/>
                  <a:pt x="501650" y="1143000"/>
                </a:cubicBezTo>
                <a:cubicBezTo>
                  <a:pt x="498865" y="1144856"/>
                  <a:pt x="495051" y="1144550"/>
                  <a:pt x="492125" y="1146175"/>
                </a:cubicBezTo>
                <a:cubicBezTo>
                  <a:pt x="485454" y="1149881"/>
                  <a:pt x="479425" y="1154642"/>
                  <a:pt x="473075" y="1158875"/>
                </a:cubicBezTo>
                <a:cubicBezTo>
                  <a:pt x="469900" y="1160992"/>
                  <a:pt x="467292" y="1164477"/>
                  <a:pt x="463550" y="1165225"/>
                </a:cubicBezTo>
                <a:cubicBezTo>
                  <a:pt x="455030" y="1166929"/>
                  <a:pt x="435531" y="1170146"/>
                  <a:pt x="428625" y="1174750"/>
                </a:cubicBezTo>
                <a:cubicBezTo>
                  <a:pt x="405419" y="1190221"/>
                  <a:pt x="434598" y="1171337"/>
                  <a:pt x="406400" y="1187450"/>
                </a:cubicBezTo>
                <a:cubicBezTo>
                  <a:pt x="403087" y="1189343"/>
                  <a:pt x="400288" y="1192093"/>
                  <a:pt x="396875" y="1193800"/>
                </a:cubicBezTo>
                <a:cubicBezTo>
                  <a:pt x="389168" y="1197653"/>
                  <a:pt x="379445" y="1197976"/>
                  <a:pt x="371475" y="1200150"/>
                </a:cubicBezTo>
                <a:cubicBezTo>
                  <a:pt x="365017" y="1201911"/>
                  <a:pt x="358775" y="1204383"/>
                  <a:pt x="352425" y="1206500"/>
                </a:cubicBezTo>
                <a:cubicBezTo>
                  <a:pt x="349250" y="1207558"/>
                  <a:pt x="345893" y="1208178"/>
                  <a:pt x="342900" y="1209675"/>
                </a:cubicBezTo>
                <a:cubicBezTo>
                  <a:pt x="338667" y="1211792"/>
                  <a:pt x="334632" y="1214363"/>
                  <a:pt x="330200" y="1216025"/>
                </a:cubicBezTo>
                <a:cubicBezTo>
                  <a:pt x="325404" y="1217824"/>
                  <a:pt x="305530" y="1221665"/>
                  <a:pt x="301625" y="1222375"/>
                </a:cubicBezTo>
                <a:cubicBezTo>
                  <a:pt x="279230" y="1226447"/>
                  <a:pt x="279881" y="1225849"/>
                  <a:pt x="254000" y="1228725"/>
                </a:cubicBezTo>
                <a:cubicBezTo>
                  <a:pt x="247177" y="1242372"/>
                  <a:pt x="252383" y="1241425"/>
                  <a:pt x="244475" y="1241425"/>
                </a:cubicBezTo>
                <a:lnTo>
                  <a:pt x="0" y="133350"/>
                </a:lnTo>
                <a:lnTo>
                  <a:pt x="844550" y="0"/>
                </a:lnTo>
                <a:lnTo>
                  <a:pt x="1120775" y="31432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732240" y="269977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32240" y="3131827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32240" y="3573016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Shaded region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996952"/>
            <a:ext cx="4176464" cy="3766822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9242579" y="493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371204"/>
            <a:ext cx="8496944" cy="2281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30" y="1412776"/>
            <a:ext cx="8496940" cy="83475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23529" y="1412775"/>
            <a:ext cx="8496942" cy="432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529" y="2371204"/>
            <a:ext cx="8496942" cy="2281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3528" y="1844824"/>
            <a:ext cx="8496942" cy="402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1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8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404664"/>
            <a:ext cx="5472606" cy="3236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8" y="3501008"/>
            <a:ext cx="5472604" cy="330165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148064" y="4211947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note: BD = 12cm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8" idx="3"/>
            <a:endCxn id="2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218438" y="1772816"/>
            <a:ext cx="3421184" cy="1041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32240" y="1412776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32240" y="1844824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32240" y="227687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1995711" y="1254497"/>
            <a:ext cx="1487910" cy="1487910"/>
          </a:xfrm>
          <a:prstGeom prst="arc">
            <a:avLst>
              <a:gd name="adj1" fmla="val 16223923"/>
              <a:gd name="adj2" fmla="val 86794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3851920" y="1916832"/>
            <a:ext cx="2543785" cy="2543785"/>
          </a:xfrm>
          <a:prstGeom prst="arc">
            <a:avLst>
              <a:gd name="adj1" fmla="val 12485020"/>
              <a:gd name="adj2" fmla="val 181944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732240" y="269977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242579" y="493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3156092" y="-387424"/>
            <a:ext cx="2543785" cy="2543785"/>
          </a:xfrm>
          <a:prstGeom prst="arc">
            <a:avLst>
              <a:gd name="adj1" fmla="val 1464861"/>
              <a:gd name="adj2" fmla="val 78870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3247019" y="2396902"/>
            <a:ext cx="152400" cy="152400"/>
            <a:chOff x="1251248" y="2276872"/>
            <a:chExt cx="152400" cy="152400"/>
          </a:xfrm>
        </p:grpSpPr>
        <p:cxnSp>
          <p:nvCxnSpPr>
            <p:cNvPr id="58" name="Straight Connector 57"/>
            <p:cNvCxnSpPr/>
            <p:nvPr/>
          </p:nvCxnSpPr>
          <p:spPr>
            <a:xfrm flipH="1">
              <a:off x="1259632" y="2276872"/>
              <a:ext cx="144016" cy="14401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251248" y="2276872"/>
              <a:ext cx="152400" cy="1524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2475384" y="2632720"/>
            <a:ext cx="152400" cy="152400"/>
            <a:chOff x="1251248" y="2276872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 flipH="1">
              <a:off x="1259632" y="2276872"/>
              <a:ext cx="144016" cy="14401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251248" y="2276872"/>
              <a:ext cx="152400" cy="1524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64"/>
          <p:cNvSpPr/>
          <p:nvPr/>
        </p:nvSpPr>
        <p:spPr>
          <a:xfrm>
            <a:off x="6732240" y="3131827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Points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404664"/>
            <a:ext cx="5472606" cy="323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9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412776"/>
            <a:ext cx="8496942" cy="243916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23529" y="1412775"/>
            <a:ext cx="8496942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529" y="3356992"/>
            <a:ext cx="8496942" cy="49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11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04664"/>
            <a:ext cx="4752528" cy="63926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732240" y="4211947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note: AB = 12cm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8" idx="3"/>
            <a:endCxn id="2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614086" y="3712462"/>
            <a:ext cx="4334178" cy="884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32240" y="18356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32240" y="2267731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32240" y="269977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04708" y="2708920"/>
            <a:ext cx="3816424" cy="3816424"/>
          </a:xfrm>
          <a:prstGeom prst="arc">
            <a:avLst>
              <a:gd name="adj1" fmla="val 18710835"/>
              <a:gd name="adj2" fmla="val 15507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760047" y="2094908"/>
            <a:ext cx="2543785" cy="2543785"/>
          </a:xfrm>
          <a:prstGeom prst="arc">
            <a:avLst>
              <a:gd name="adj1" fmla="val 878433"/>
              <a:gd name="adj2" fmla="val 34923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732240" y="1412776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14 km line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242579" y="493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3180343" y="3933056"/>
            <a:ext cx="2543785" cy="2543785"/>
          </a:xfrm>
          <a:prstGeom prst="arc">
            <a:avLst>
              <a:gd name="adj1" fmla="val 14346563"/>
              <a:gd name="adj2" fmla="val 198605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732240" y="3131827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Region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638425" y="3343275"/>
            <a:ext cx="1838325" cy="1252538"/>
          </a:xfrm>
          <a:custGeom>
            <a:avLst/>
            <a:gdLst>
              <a:gd name="connsiteX0" fmla="*/ 1381125 w 1838325"/>
              <a:gd name="connsiteY0" fmla="*/ 0 h 1252538"/>
              <a:gd name="connsiteX1" fmla="*/ 1381125 w 1838325"/>
              <a:gd name="connsiteY1" fmla="*/ 0 h 1252538"/>
              <a:gd name="connsiteX2" fmla="*/ 1414463 w 1838325"/>
              <a:gd name="connsiteY2" fmla="*/ 33338 h 1252538"/>
              <a:gd name="connsiteX3" fmla="*/ 1433513 w 1838325"/>
              <a:gd name="connsiteY3" fmla="*/ 61913 h 1252538"/>
              <a:gd name="connsiteX4" fmla="*/ 1443038 w 1838325"/>
              <a:gd name="connsiteY4" fmla="*/ 76200 h 1252538"/>
              <a:gd name="connsiteX5" fmla="*/ 1471613 w 1838325"/>
              <a:gd name="connsiteY5" fmla="*/ 104775 h 1252538"/>
              <a:gd name="connsiteX6" fmla="*/ 1481138 w 1838325"/>
              <a:gd name="connsiteY6" fmla="*/ 119063 h 1252538"/>
              <a:gd name="connsiteX7" fmla="*/ 1495425 w 1838325"/>
              <a:gd name="connsiteY7" fmla="*/ 133350 h 1252538"/>
              <a:gd name="connsiteX8" fmla="*/ 1514475 w 1838325"/>
              <a:gd name="connsiteY8" fmla="*/ 161925 h 1252538"/>
              <a:gd name="connsiteX9" fmla="*/ 1524000 w 1838325"/>
              <a:gd name="connsiteY9" fmla="*/ 176213 h 1252538"/>
              <a:gd name="connsiteX10" fmla="*/ 1538288 w 1838325"/>
              <a:gd name="connsiteY10" fmla="*/ 180975 h 1252538"/>
              <a:gd name="connsiteX11" fmla="*/ 1557338 w 1838325"/>
              <a:gd name="connsiteY11" fmla="*/ 209550 h 1252538"/>
              <a:gd name="connsiteX12" fmla="*/ 1562100 w 1838325"/>
              <a:gd name="connsiteY12" fmla="*/ 223838 h 1252538"/>
              <a:gd name="connsiteX13" fmla="*/ 1571625 w 1838325"/>
              <a:gd name="connsiteY13" fmla="*/ 238125 h 1252538"/>
              <a:gd name="connsiteX14" fmla="*/ 1576388 w 1838325"/>
              <a:gd name="connsiteY14" fmla="*/ 252413 h 1252538"/>
              <a:gd name="connsiteX15" fmla="*/ 1595438 w 1838325"/>
              <a:gd name="connsiteY15" fmla="*/ 280988 h 1252538"/>
              <a:gd name="connsiteX16" fmla="*/ 1604963 w 1838325"/>
              <a:gd name="connsiteY16" fmla="*/ 295275 h 1252538"/>
              <a:gd name="connsiteX17" fmla="*/ 1624013 w 1838325"/>
              <a:gd name="connsiteY17" fmla="*/ 323850 h 1252538"/>
              <a:gd name="connsiteX18" fmla="*/ 1628775 w 1838325"/>
              <a:gd name="connsiteY18" fmla="*/ 338138 h 1252538"/>
              <a:gd name="connsiteX19" fmla="*/ 1638300 w 1838325"/>
              <a:gd name="connsiteY19" fmla="*/ 352425 h 1252538"/>
              <a:gd name="connsiteX20" fmla="*/ 1647825 w 1838325"/>
              <a:gd name="connsiteY20" fmla="*/ 381000 h 1252538"/>
              <a:gd name="connsiteX21" fmla="*/ 1666875 w 1838325"/>
              <a:gd name="connsiteY21" fmla="*/ 409575 h 1252538"/>
              <a:gd name="connsiteX22" fmla="*/ 1676400 w 1838325"/>
              <a:gd name="connsiteY22" fmla="*/ 423863 h 1252538"/>
              <a:gd name="connsiteX23" fmla="*/ 1685925 w 1838325"/>
              <a:gd name="connsiteY23" fmla="*/ 452438 h 1252538"/>
              <a:gd name="connsiteX24" fmla="*/ 1700213 w 1838325"/>
              <a:gd name="connsiteY24" fmla="*/ 495300 h 1252538"/>
              <a:gd name="connsiteX25" fmla="*/ 1704975 w 1838325"/>
              <a:gd name="connsiteY25" fmla="*/ 509588 h 1252538"/>
              <a:gd name="connsiteX26" fmla="*/ 1724025 w 1838325"/>
              <a:gd name="connsiteY26" fmla="*/ 538163 h 1252538"/>
              <a:gd name="connsiteX27" fmla="*/ 1738313 w 1838325"/>
              <a:gd name="connsiteY27" fmla="*/ 585788 h 1252538"/>
              <a:gd name="connsiteX28" fmla="*/ 1743075 w 1838325"/>
              <a:gd name="connsiteY28" fmla="*/ 600075 h 1252538"/>
              <a:gd name="connsiteX29" fmla="*/ 1752600 w 1838325"/>
              <a:gd name="connsiteY29" fmla="*/ 614363 h 1252538"/>
              <a:gd name="connsiteX30" fmla="*/ 1771650 w 1838325"/>
              <a:gd name="connsiteY30" fmla="*/ 657225 h 1252538"/>
              <a:gd name="connsiteX31" fmla="*/ 1776413 w 1838325"/>
              <a:gd name="connsiteY31" fmla="*/ 676275 h 1252538"/>
              <a:gd name="connsiteX32" fmla="*/ 1795463 w 1838325"/>
              <a:gd name="connsiteY32" fmla="*/ 704850 h 1252538"/>
              <a:gd name="connsiteX33" fmla="*/ 1814513 w 1838325"/>
              <a:gd name="connsiteY33" fmla="*/ 747713 h 1252538"/>
              <a:gd name="connsiteX34" fmla="*/ 1824038 w 1838325"/>
              <a:gd name="connsiteY34" fmla="*/ 790575 h 1252538"/>
              <a:gd name="connsiteX35" fmla="*/ 1833563 w 1838325"/>
              <a:gd name="connsiteY35" fmla="*/ 819150 h 1252538"/>
              <a:gd name="connsiteX36" fmla="*/ 1838325 w 1838325"/>
              <a:gd name="connsiteY36" fmla="*/ 833438 h 1252538"/>
              <a:gd name="connsiteX37" fmla="*/ 1838325 w 1838325"/>
              <a:gd name="connsiteY37" fmla="*/ 881063 h 1252538"/>
              <a:gd name="connsiteX38" fmla="*/ 0 w 1838325"/>
              <a:gd name="connsiteY38" fmla="*/ 1252538 h 1252538"/>
              <a:gd name="connsiteX39" fmla="*/ 1381125 w 1838325"/>
              <a:gd name="connsiteY39" fmla="*/ 0 h 1252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38325" h="1252538">
                <a:moveTo>
                  <a:pt x="1381125" y="0"/>
                </a:moveTo>
                <a:lnTo>
                  <a:pt x="1381125" y="0"/>
                </a:lnTo>
                <a:cubicBezTo>
                  <a:pt x="1392238" y="11113"/>
                  <a:pt x="1404312" y="21341"/>
                  <a:pt x="1414463" y="33338"/>
                </a:cubicBezTo>
                <a:cubicBezTo>
                  <a:pt x="1421858" y="42077"/>
                  <a:pt x="1427163" y="52388"/>
                  <a:pt x="1433513" y="61913"/>
                </a:cubicBezTo>
                <a:cubicBezTo>
                  <a:pt x="1436688" y="66675"/>
                  <a:pt x="1438991" y="72153"/>
                  <a:pt x="1443038" y="76200"/>
                </a:cubicBezTo>
                <a:cubicBezTo>
                  <a:pt x="1452563" y="85725"/>
                  <a:pt x="1464141" y="93567"/>
                  <a:pt x="1471613" y="104775"/>
                </a:cubicBezTo>
                <a:cubicBezTo>
                  <a:pt x="1474788" y="109538"/>
                  <a:pt x="1477474" y="114666"/>
                  <a:pt x="1481138" y="119063"/>
                </a:cubicBezTo>
                <a:cubicBezTo>
                  <a:pt x="1485450" y="124237"/>
                  <a:pt x="1491290" y="128034"/>
                  <a:pt x="1495425" y="133350"/>
                </a:cubicBezTo>
                <a:cubicBezTo>
                  <a:pt x="1502453" y="142386"/>
                  <a:pt x="1508125" y="152400"/>
                  <a:pt x="1514475" y="161925"/>
                </a:cubicBezTo>
                <a:cubicBezTo>
                  <a:pt x="1517650" y="166688"/>
                  <a:pt x="1518570" y="174403"/>
                  <a:pt x="1524000" y="176213"/>
                </a:cubicBezTo>
                <a:lnTo>
                  <a:pt x="1538288" y="180975"/>
                </a:lnTo>
                <a:cubicBezTo>
                  <a:pt x="1544638" y="190500"/>
                  <a:pt x="1553718" y="198690"/>
                  <a:pt x="1557338" y="209550"/>
                </a:cubicBezTo>
                <a:cubicBezTo>
                  <a:pt x="1558925" y="214313"/>
                  <a:pt x="1559855" y="219348"/>
                  <a:pt x="1562100" y="223838"/>
                </a:cubicBezTo>
                <a:cubicBezTo>
                  <a:pt x="1564660" y="228957"/>
                  <a:pt x="1569065" y="233006"/>
                  <a:pt x="1571625" y="238125"/>
                </a:cubicBezTo>
                <a:cubicBezTo>
                  <a:pt x="1573870" y="242615"/>
                  <a:pt x="1573950" y="248024"/>
                  <a:pt x="1576388" y="252413"/>
                </a:cubicBezTo>
                <a:cubicBezTo>
                  <a:pt x="1581947" y="262420"/>
                  <a:pt x="1589088" y="271463"/>
                  <a:pt x="1595438" y="280988"/>
                </a:cubicBezTo>
                <a:lnTo>
                  <a:pt x="1604963" y="295275"/>
                </a:lnTo>
                <a:cubicBezTo>
                  <a:pt x="1616286" y="329249"/>
                  <a:pt x="1600230" y="288175"/>
                  <a:pt x="1624013" y="323850"/>
                </a:cubicBezTo>
                <a:cubicBezTo>
                  <a:pt x="1626798" y="328027"/>
                  <a:pt x="1626530" y="333648"/>
                  <a:pt x="1628775" y="338138"/>
                </a:cubicBezTo>
                <a:cubicBezTo>
                  <a:pt x="1631335" y="343257"/>
                  <a:pt x="1635975" y="347195"/>
                  <a:pt x="1638300" y="352425"/>
                </a:cubicBezTo>
                <a:cubicBezTo>
                  <a:pt x="1642378" y="361600"/>
                  <a:pt x="1642256" y="372646"/>
                  <a:pt x="1647825" y="381000"/>
                </a:cubicBezTo>
                <a:lnTo>
                  <a:pt x="1666875" y="409575"/>
                </a:lnTo>
                <a:cubicBezTo>
                  <a:pt x="1670050" y="414338"/>
                  <a:pt x="1674590" y="418433"/>
                  <a:pt x="1676400" y="423863"/>
                </a:cubicBezTo>
                <a:lnTo>
                  <a:pt x="1685925" y="452438"/>
                </a:lnTo>
                <a:lnTo>
                  <a:pt x="1700213" y="495300"/>
                </a:lnTo>
                <a:cubicBezTo>
                  <a:pt x="1701801" y="500063"/>
                  <a:pt x="1702190" y="505411"/>
                  <a:pt x="1704975" y="509588"/>
                </a:cubicBezTo>
                <a:lnTo>
                  <a:pt x="1724025" y="538163"/>
                </a:lnTo>
                <a:cubicBezTo>
                  <a:pt x="1731224" y="566956"/>
                  <a:pt x="1726717" y="551000"/>
                  <a:pt x="1738313" y="585788"/>
                </a:cubicBezTo>
                <a:cubicBezTo>
                  <a:pt x="1739900" y="590550"/>
                  <a:pt x="1740291" y="595898"/>
                  <a:pt x="1743075" y="600075"/>
                </a:cubicBezTo>
                <a:cubicBezTo>
                  <a:pt x="1746250" y="604838"/>
                  <a:pt x="1750275" y="609132"/>
                  <a:pt x="1752600" y="614363"/>
                </a:cubicBezTo>
                <a:cubicBezTo>
                  <a:pt x="1775268" y="665367"/>
                  <a:pt x="1750095" y="624893"/>
                  <a:pt x="1771650" y="657225"/>
                </a:cubicBezTo>
                <a:cubicBezTo>
                  <a:pt x="1773238" y="663575"/>
                  <a:pt x="1773486" y="670421"/>
                  <a:pt x="1776413" y="676275"/>
                </a:cubicBezTo>
                <a:cubicBezTo>
                  <a:pt x="1781533" y="686514"/>
                  <a:pt x="1795463" y="704850"/>
                  <a:pt x="1795463" y="704850"/>
                </a:cubicBezTo>
                <a:cubicBezTo>
                  <a:pt x="1806798" y="738855"/>
                  <a:pt x="1799419" y="725071"/>
                  <a:pt x="1814513" y="747713"/>
                </a:cubicBezTo>
                <a:cubicBezTo>
                  <a:pt x="1828139" y="788595"/>
                  <a:pt x="1807272" y="723512"/>
                  <a:pt x="1824038" y="790575"/>
                </a:cubicBezTo>
                <a:cubicBezTo>
                  <a:pt x="1826473" y="800315"/>
                  <a:pt x="1830388" y="809625"/>
                  <a:pt x="1833563" y="819150"/>
                </a:cubicBezTo>
                <a:cubicBezTo>
                  <a:pt x="1835150" y="823913"/>
                  <a:pt x="1838325" y="828418"/>
                  <a:pt x="1838325" y="833438"/>
                </a:cubicBezTo>
                <a:lnTo>
                  <a:pt x="1838325" y="881063"/>
                </a:lnTo>
                <a:lnTo>
                  <a:pt x="0" y="1252538"/>
                </a:lnTo>
                <a:lnTo>
                  <a:pt x="1381125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04664"/>
            <a:ext cx="4752528" cy="639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8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3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3429000"/>
            <a:ext cx="8496942" cy="6259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30" y="1412776"/>
            <a:ext cx="8496940" cy="196282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23529" y="1412775"/>
            <a:ext cx="8496942" cy="196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529" y="3429000"/>
            <a:ext cx="8496942" cy="62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19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164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1412776"/>
            <a:ext cx="8496940" cy="281457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23529" y="1412775"/>
            <a:ext cx="8496942" cy="2814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19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3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9" y="3911382"/>
            <a:ext cx="6336702" cy="26139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873690"/>
            <a:ext cx="6336702" cy="311474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8" idx="3"/>
            <a:endCxn id="2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411760" y="1602556"/>
            <a:ext cx="3384376" cy="2308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1740183" y="1484784"/>
            <a:ext cx="2543785" cy="2543785"/>
          </a:xfrm>
          <a:prstGeom prst="arc">
            <a:avLst>
              <a:gd name="adj1" fmla="val 19910353"/>
              <a:gd name="adj2" fmla="val 14885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9242579" y="493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1164119" y="2613407"/>
            <a:ext cx="2543785" cy="2543785"/>
          </a:xfrm>
          <a:prstGeom prst="arc">
            <a:avLst>
              <a:gd name="adj1" fmla="val 16921458"/>
              <a:gd name="adj2" fmla="val 7634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732240" y="371703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Region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3648" y="620688"/>
            <a:ext cx="6336704" cy="271404"/>
          </a:xfrm>
          <a:prstGeom prst="rect">
            <a:avLst/>
          </a:prstGeom>
        </p:spPr>
      </p:pic>
      <p:sp>
        <p:nvSpPr>
          <p:cNvPr id="27" name="Arc 26"/>
          <p:cNvSpPr/>
          <p:nvPr/>
        </p:nvSpPr>
        <p:spPr>
          <a:xfrm>
            <a:off x="2460263" y="2492896"/>
            <a:ext cx="2543785" cy="2543785"/>
          </a:xfrm>
          <a:prstGeom prst="arc">
            <a:avLst>
              <a:gd name="adj1" fmla="val 16304947"/>
              <a:gd name="adj2" fmla="val 190121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32240" y="62068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32240" y="98072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32240" y="1340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732240" y="170080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732240" y="233973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32240" y="269977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32240" y="305981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323528" y="1773573"/>
            <a:ext cx="4175707" cy="4175707"/>
          </a:xfrm>
          <a:prstGeom prst="arc">
            <a:avLst>
              <a:gd name="adj1" fmla="val 19112944"/>
              <a:gd name="adj2" fmla="val 179404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4139952" y="1413533"/>
            <a:ext cx="4175707" cy="4175707"/>
          </a:xfrm>
          <a:prstGeom prst="arc">
            <a:avLst>
              <a:gd name="adj1" fmla="val 8598697"/>
              <a:gd name="adj2" fmla="val 122656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>
            <a:off x="4044438" y="833557"/>
            <a:ext cx="454797" cy="4755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428875" y="2671763"/>
            <a:ext cx="1885950" cy="1209675"/>
          </a:xfrm>
          <a:custGeom>
            <a:avLst/>
            <a:gdLst>
              <a:gd name="connsiteX0" fmla="*/ 0 w 1885950"/>
              <a:gd name="connsiteY0" fmla="*/ 1209675 h 1209675"/>
              <a:gd name="connsiteX1" fmla="*/ 1885950 w 1885950"/>
              <a:gd name="connsiteY1" fmla="*/ 1009650 h 1209675"/>
              <a:gd name="connsiteX2" fmla="*/ 1795463 w 1885950"/>
              <a:gd name="connsiteY2" fmla="*/ 0 h 1209675"/>
              <a:gd name="connsiteX3" fmla="*/ 0 w 1885950"/>
              <a:gd name="connsiteY3" fmla="*/ 1209675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5950" h="1209675">
                <a:moveTo>
                  <a:pt x="0" y="1209675"/>
                </a:moveTo>
                <a:lnTo>
                  <a:pt x="1885950" y="1009650"/>
                </a:lnTo>
                <a:lnTo>
                  <a:pt x="1795463" y="0"/>
                </a:lnTo>
                <a:lnTo>
                  <a:pt x="0" y="120967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1403648" y="836712"/>
            <a:ext cx="6336702" cy="5651654"/>
            <a:chOff x="1403648" y="836712"/>
            <a:chExt cx="6336702" cy="5651654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3648" y="3874404"/>
              <a:ext cx="6336702" cy="2613962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836712"/>
              <a:ext cx="6336702" cy="31147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763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35" grpId="0" animBg="1"/>
      <p:bldP spid="53" grpId="0" animBg="1"/>
      <p:bldP spid="27" grpId="0" animBg="1"/>
      <p:bldP spid="42" grpId="0" animBg="1"/>
      <p:bldP spid="44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31696</TotalTime>
  <Words>165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Theme1</vt:lpstr>
      <vt:lpstr>Constructions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2824</cp:revision>
  <cp:lastPrinted>2019-03-09T08:19:56Z</cp:lastPrinted>
  <dcterms:created xsi:type="dcterms:W3CDTF">2014-02-21T20:01:10Z</dcterms:created>
  <dcterms:modified xsi:type="dcterms:W3CDTF">2020-11-10T16:47:56Z</dcterms:modified>
</cp:coreProperties>
</file>