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Constructions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67944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 Questions to date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3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31680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Theme1</vt:lpstr>
      <vt:lpstr>Constructions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2825</cp:revision>
  <cp:lastPrinted>2019-03-09T08:19:56Z</cp:lastPrinted>
  <dcterms:created xsi:type="dcterms:W3CDTF">2014-02-21T20:01:10Z</dcterms:created>
  <dcterms:modified xsi:type="dcterms:W3CDTF">2020-11-10T15:37:05Z</dcterms:modified>
</cp:coreProperties>
</file>