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2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6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3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0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5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1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3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5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0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9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27.xml"/><Relationship Id="rId2" Type="http://schemas.openxmlformats.org/officeDocument/2006/relationships/slide" Target="slide1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155679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004048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004048" y="27089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00404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004048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004048" y="443716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004048" y="50132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228312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6228184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6228184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6228184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6228184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6228184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6" y="596459"/>
            <a:ext cx="6821488" cy="56650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596459"/>
            <a:ext cx="6821487" cy="566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56792"/>
            <a:ext cx="8640960" cy="14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6" y="2276872"/>
            <a:ext cx="6821488" cy="8706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2276872"/>
            <a:ext cx="6821487" cy="870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2581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6" y="476672"/>
            <a:ext cx="6821488" cy="53172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476671"/>
            <a:ext cx="6821487" cy="531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1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6" y="437344"/>
            <a:ext cx="6821488" cy="378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6" y="4293096"/>
            <a:ext cx="6821488" cy="24123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437343"/>
            <a:ext cx="6821487" cy="6268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157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521577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528" y="476671"/>
            <a:ext cx="8496944" cy="521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62184"/>
            <a:ext cx="8496944" cy="538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49154"/>
            <a:ext cx="8496944" cy="275969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38" y="404664"/>
            <a:ext cx="6272214" cy="55553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468138" y="404663"/>
            <a:ext cx="6272214" cy="555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628800"/>
            <a:ext cx="8640958" cy="2122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3789040"/>
            <a:ext cx="8640958" cy="1205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8208910" cy="34679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5" y="908719"/>
            <a:ext cx="8208910" cy="346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504" y="54868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The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distance by road from Newport to London is 140 miles.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Tom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travels by coach from Newport to London.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The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coach leaves Newport at 1.30 pm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assumes the coach will travel at an average speed of 50 mph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Use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his assumption to work out the arrival time in London.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335699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fact, the coach has a lower average speed.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How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does this affect the arrival time?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9862"/>
            <a:ext cx="8352928" cy="49593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95536" y="646901"/>
            <a:ext cx="8352928" cy="494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76399"/>
            <a:ext cx="6821488" cy="63932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161255" y="376398"/>
            <a:ext cx="6821489" cy="639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3715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21162"/>
            <a:ext cx="5760640" cy="63202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691681" y="421161"/>
            <a:ext cx="5760640" cy="634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87222"/>
            <a:ext cx="5040560" cy="64261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51721" y="387222"/>
            <a:ext cx="5040560" cy="642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98624"/>
            <a:ext cx="7632848" cy="451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12992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3483"/>
            <a:ext cx="7920880" cy="62576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0" y="2852935"/>
            <a:ext cx="7920880" cy="38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1560" y="453483"/>
            <a:ext cx="7920880" cy="239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27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0394"/>
            <a:ext cx="8496944" cy="26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3202"/>
            <a:ext cx="6192688" cy="64601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75656" y="353202"/>
            <a:ext cx="6192688" cy="602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75656" y="6381328"/>
            <a:ext cx="61926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920880" cy="22130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11560" y="1700807"/>
            <a:ext cx="7920880" cy="2213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62926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2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0" y="404663"/>
            <a:ext cx="6327840" cy="6360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4560" y="404662"/>
            <a:ext cx="6327840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15225"/>
            <a:ext cx="6192688" cy="6027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04661"/>
            <a:ext cx="6192688" cy="603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86447"/>
            <a:ext cx="7344816" cy="243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6672"/>
            <a:ext cx="6192688" cy="33514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04663"/>
            <a:ext cx="7344816" cy="591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4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53380"/>
            <a:ext cx="8640960" cy="31957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2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74" y="404664"/>
            <a:ext cx="5429770" cy="6293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38574" y="404662"/>
            <a:ext cx="5429770" cy="6293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548680"/>
            <a:ext cx="7056782" cy="5419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3607" y="548680"/>
            <a:ext cx="7056783" cy="541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2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3528" y="112474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Priya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and Joe travel the same 16.8 km route.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Priya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starts at 9.00 am and walks at a constant speed of 6 km/h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Joe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starts at 9.30 am and runs at a constant speed.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Joe overtakes Priya at 10.20 am </a:t>
            </a:r>
            <a:endParaRPr lang="nb-N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what time does Joe finish the route?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[5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60" y="404664"/>
            <a:ext cx="6821488" cy="58335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2960" y="404662"/>
            <a:ext cx="6821488" cy="5833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45024"/>
            <a:ext cx="7632848" cy="19461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48680"/>
            <a:ext cx="7632848" cy="2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3189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1124742"/>
            <a:ext cx="8352926" cy="3189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50"/>
            <a:ext cx="8208912" cy="12325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67544" y="2060848"/>
            <a:ext cx="8208912" cy="70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7544" y="2769662"/>
            <a:ext cx="8208912" cy="52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7472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20688"/>
            <a:ext cx="5904656" cy="52202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19672" y="620687"/>
            <a:ext cx="5904656" cy="522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692696"/>
            <a:ext cx="5760638" cy="45482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91680" y="692696"/>
            <a:ext cx="5760639" cy="454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9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692696"/>
            <a:ext cx="6192686" cy="48714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75657" y="692696"/>
            <a:ext cx="6192685" cy="487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9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31751</TotalTime>
  <Words>504</Words>
  <Application>Microsoft Office PowerPoint</Application>
  <PresentationFormat>On-screen Show (4:3)</PresentationFormat>
  <Paragraphs>169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Theme1</vt:lpstr>
      <vt:lpstr>Compound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2819</cp:revision>
  <cp:lastPrinted>2019-03-09T08:19:56Z</cp:lastPrinted>
  <dcterms:created xsi:type="dcterms:W3CDTF">2014-02-21T20:01:10Z</dcterms:created>
  <dcterms:modified xsi:type="dcterms:W3CDTF">2020-11-09T09:09:35Z</dcterms:modified>
</cp:coreProperties>
</file>