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3114" y="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0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36" name="Rectangle 35">
            <a:hlinkClick r:id="rId3" action="ppaction://hlinksldjump"/>
          </p:cNvPr>
          <p:cNvSpPr/>
          <p:nvPr/>
        </p:nvSpPr>
        <p:spPr>
          <a:xfrm>
            <a:off x="3203976" y="2420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203976" y="2996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03976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203976" y="41491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5652248" y="21328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5652120" y="2708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5652120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0" action="ppaction://hlinksldjump"/>
          </p:cNvPr>
          <p:cNvSpPr/>
          <p:nvPr/>
        </p:nvSpPr>
        <p:spPr>
          <a:xfrm>
            <a:off x="5652120" y="3861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1" action="ppaction://hlinksldjump"/>
          </p:cNvPr>
          <p:cNvSpPr/>
          <p:nvPr/>
        </p:nvSpPr>
        <p:spPr>
          <a:xfrm>
            <a:off x="5652120" y="44371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0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591705"/>
            <a:ext cx="7056783" cy="21496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04664"/>
            <a:ext cx="7056784" cy="57717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0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13" y="1340768"/>
            <a:ext cx="8650174" cy="24171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46913" y="1340768"/>
            <a:ext cx="8661838" cy="241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4" idx="3"/>
            <a:endCxn id="27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87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3587300"/>
            <a:ext cx="7632846" cy="3154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368148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292080" y="1266761"/>
            <a:ext cx="2160240" cy="729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*11.6 cm in a straight line  from P to Q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3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13" y="1340768"/>
            <a:ext cx="8650174" cy="201142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46913" y="1340768"/>
            <a:ext cx="8661838" cy="2011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3" idx="3"/>
            <a:endCxn id="15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914" y="3389506"/>
            <a:ext cx="8650172" cy="47154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46913" y="3389506"/>
            <a:ext cx="8650173" cy="471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295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5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50" y="1124745"/>
            <a:ext cx="8673500" cy="329438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3" idx="3"/>
            <a:endCxn id="15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46913" y="1124744"/>
            <a:ext cx="8650173" cy="3294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Exemplar responses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14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18112"/>
            <a:ext cx="8496944" cy="471920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1124744"/>
            <a:ext cx="8496944" cy="75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7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13" y="1196752"/>
            <a:ext cx="8650174" cy="38507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46913" y="1196752"/>
            <a:ext cx="8661838" cy="3346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6913" y="4543418"/>
            <a:ext cx="8650173" cy="541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2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31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5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62" y="1340768"/>
            <a:ext cx="875347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7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13" y="2132856"/>
            <a:ext cx="8650174" cy="47830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46913" y="2132856"/>
            <a:ext cx="8661838" cy="478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70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02288"/>
            <a:ext cx="8640958" cy="43630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052736"/>
            <a:ext cx="8640958" cy="143730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627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526686"/>
            <a:ext cx="8640960" cy="363861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052736"/>
            <a:ext cx="8640960" cy="173845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545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13" y="1844824"/>
            <a:ext cx="8650174" cy="16614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46913" y="1844823"/>
            <a:ext cx="8661838" cy="122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19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46913" y="3068960"/>
            <a:ext cx="8650174" cy="437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1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37" y="1772816"/>
            <a:ext cx="8657726" cy="18984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46913" y="1772815"/>
            <a:ext cx="8661838" cy="1898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42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3062612"/>
            <a:ext cx="8640956" cy="317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340768"/>
            <a:ext cx="8640958" cy="3349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980728"/>
            <a:ext cx="8640958" cy="168369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3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14" y="1556792"/>
            <a:ext cx="8650172" cy="25394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46913" y="1556793"/>
            <a:ext cx="866183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46912" y="2060849"/>
            <a:ext cx="8661839" cy="2095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2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5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412776"/>
            <a:ext cx="8496942" cy="213730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809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14" y="1556792"/>
            <a:ext cx="8650172" cy="17277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46913" y="1556792"/>
            <a:ext cx="8661838" cy="1727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22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20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908" y="5229200"/>
            <a:ext cx="4664184" cy="1509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909" y="5178383"/>
            <a:ext cx="4664182" cy="101286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9908" y="404664"/>
            <a:ext cx="4664184" cy="5524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9909" y="6191249"/>
            <a:ext cx="4664182" cy="31452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644008" y="1340768"/>
            <a:ext cx="2160240" cy="729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*4cm in a straight line  from Cambridge to Newcastle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4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14" y="1340768"/>
            <a:ext cx="8650172" cy="299167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46913" y="1340767"/>
            <a:ext cx="8661838" cy="1584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619672" y="35483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Compound Measures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 flipV="1">
            <a:off x="3563888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46913" y="2924943"/>
            <a:ext cx="8650174" cy="1403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47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5" grpId="0" animBg="1"/>
      <p:bldP spid="20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31693</TotalTime>
  <Words>180</Words>
  <Application>Microsoft Office PowerPoint</Application>
  <PresentationFormat>On-screen Show (4:3)</PresentationFormat>
  <Paragraphs>75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Theme1</vt:lpstr>
      <vt:lpstr>Compound Measures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2815</cp:revision>
  <cp:lastPrinted>2019-03-09T08:19:56Z</cp:lastPrinted>
  <dcterms:created xsi:type="dcterms:W3CDTF">2014-02-21T20:01:10Z</dcterms:created>
  <dcterms:modified xsi:type="dcterms:W3CDTF">2020-11-10T16:44:45Z</dcterms:modified>
</cp:coreProperties>
</file>