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36.xml"/><Relationship Id="rId18" Type="http://schemas.openxmlformats.org/officeDocument/2006/relationships/slide" Target="slide6.xml"/><Relationship Id="rId3" Type="http://schemas.openxmlformats.org/officeDocument/2006/relationships/slide" Target="slide16.xml"/><Relationship Id="rId21" Type="http://schemas.openxmlformats.org/officeDocument/2006/relationships/slide" Target="slide12.xml"/><Relationship Id="rId7" Type="http://schemas.openxmlformats.org/officeDocument/2006/relationships/slide" Target="slide24.xml"/><Relationship Id="rId12" Type="http://schemas.openxmlformats.org/officeDocument/2006/relationships/slide" Target="slide34.xml"/><Relationship Id="rId17" Type="http://schemas.openxmlformats.org/officeDocument/2006/relationships/slide" Target="slide4.xml"/><Relationship Id="rId2" Type="http://schemas.openxmlformats.org/officeDocument/2006/relationships/slide" Target="slide1.xml"/><Relationship Id="rId16" Type="http://schemas.openxmlformats.org/officeDocument/2006/relationships/slide" Target="slide2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32.xml"/><Relationship Id="rId5" Type="http://schemas.openxmlformats.org/officeDocument/2006/relationships/slide" Target="slide20.xml"/><Relationship Id="rId15" Type="http://schemas.openxmlformats.org/officeDocument/2006/relationships/slide" Target="slide40.xml"/><Relationship Id="rId10" Type="http://schemas.openxmlformats.org/officeDocument/2006/relationships/slide" Target="slide30.xml"/><Relationship Id="rId19" Type="http://schemas.openxmlformats.org/officeDocument/2006/relationships/slide" Target="slide8.xml"/><Relationship Id="rId4" Type="http://schemas.openxmlformats.org/officeDocument/2006/relationships/slide" Target="slide18.xml"/><Relationship Id="rId9" Type="http://schemas.openxmlformats.org/officeDocument/2006/relationships/slide" Target="slide28.xml"/><Relationship Id="rId14" Type="http://schemas.openxmlformats.org/officeDocument/2006/relationships/slide" Target="slide38.xml"/><Relationship Id="rId22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20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image" Target="../media/image49.png"/><Relationship Id="rId7" Type="http://schemas.openxmlformats.org/officeDocument/2006/relationships/slide" Target="slide1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slide" Target="slide36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slide" Target="slide38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slide" Target="slide40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004176" y="15568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004176" y="21329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004176" y="2708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004176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5004176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5004176" y="4437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5004176" y="50132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6228312" y="18448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1" action="ppaction://hlinksldjump"/>
          </p:cNvPr>
          <p:cNvSpPr/>
          <p:nvPr/>
        </p:nvSpPr>
        <p:spPr>
          <a:xfrm>
            <a:off x="6228312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2" action="ppaction://hlinksldjump"/>
          </p:cNvPr>
          <p:cNvSpPr/>
          <p:nvPr/>
        </p:nvSpPr>
        <p:spPr>
          <a:xfrm>
            <a:off x="6228312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3" action="ppaction://hlinksldjump"/>
          </p:cNvPr>
          <p:cNvSpPr/>
          <p:nvPr/>
        </p:nvSpPr>
        <p:spPr>
          <a:xfrm>
            <a:off x="6228312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4" action="ppaction://hlinksldjump"/>
          </p:cNvPr>
          <p:cNvSpPr/>
          <p:nvPr/>
        </p:nvSpPr>
        <p:spPr>
          <a:xfrm>
            <a:off x="6228312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5" action="ppaction://hlinksldjump"/>
          </p:cNvPr>
          <p:cNvSpPr/>
          <p:nvPr/>
        </p:nvSpPr>
        <p:spPr>
          <a:xfrm>
            <a:off x="6228312" y="47252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6" action="ppaction://hlinksldjump"/>
          </p:cNvPr>
          <p:cNvSpPr/>
          <p:nvPr/>
        </p:nvSpPr>
        <p:spPr>
          <a:xfrm>
            <a:off x="2915944" y="155679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7" action="ppaction://hlinksldjump"/>
          </p:cNvPr>
          <p:cNvSpPr/>
          <p:nvPr/>
        </p:nvSpPr>
        <p:spPr>
          <a:xfrm>
            <a:off x="2915944" y="21329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8" action="ppaction://hlinksldjump"/>
          </p:cNvPr>
          <p:cNvSpPr/>
          <p:nvPr/>
        </p:nvSpPr>
        <p:spPr>
          <a:xfrm>
            <a:off x="2915944" y="2708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9" action="ppaction://hlinksldjump"/>
          </p:cNvPr>
          <p:cNvSpPr/>
          <p:nvPr/>
        </p:nvSpPr>
        <p:spPr>
          <a:xfrm>
            <a:off x="2915944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0" action="ppaction://hlinksldjump"/>
          </p:cNvPr>
          <p:cNvSpPr/>
          <p:nvPr/>
        </p:nvSpPr>
        <p:spPr>
          <a:xfrm>
            <a:off x="2915944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1" action="ppaction://hlinksldjump"/>
          </p:cNvPr>
          <p:cNvSpPr/>
          <p:nvPr/>
        </p:nvSpPr>
        <p:spPr>
          <a:xfrm>
            <a:off x="2915944" y="4437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2" action="ppaction://hlinksldjump"/>
          </p:cNvPr>
          <p:cNvSpPr/>
          <p:nvPr/>
        </p:nvSpPr>
        <p:spPr>
          <a:xfrm>
            <a:off x="2915944" y="50132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77052"/>
            <a:ext cx="8496944" cy="494423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190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2132856"/>
            <a:ext cx="8640964" cy="11184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2132856"/>
            <a:ext cx="8640958" cy="1139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35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3381566"/>
            <a:ext cx="8496940" cy="3431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980728"/>
            <a:ext cx="8496942" cy="26602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604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2204866"/>
            <a:ext cx="8640964" cy="7660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2204864"/>
            <a:ext cx="8640958" cy="76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42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11110"/>
            <a:ext cx="7920880" cy="59302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5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2117186"/>
            <a:ext cx="8640964" cy="10237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2117186"/>
            <a:ext cx="8640958" cy="1023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0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75702"/>
            <a:ext cx="7632848" cy="4944384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459527"/>
            <a:ext cx="7632848" cy="22077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8431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916831"/>
            <a:ext cx="8784974" cy="129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1" idx="3"/>
            <a:endCxn id="16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79513" y="3212976"/>
            <a:ext cx="8784974" cy="546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01416"/>
            <a:ext cx="8640956" cy="4767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2462332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916832"/>
            <a:ext cx="8784972" cy="14037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916831"/>
            <a:ext cx="8784974" cy="1403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3H Q6</a:t>
            </a:r>
          </a:p>
        </p:txBody>
      </p:sp>
      <p:cxnSp>
        <p:nvCxnSpPr>
          <p:cNvPr id="17" name="Straight Arrow Connector 16"/>
          <p:cNvCxnSpPr>
            <a:stCxn id="11" idx="3"/>
            <a:endCxn id="16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35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80928"/>
            <a:ext cx="8640958" cy="4018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2507422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578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55566"/>
            <a:ext cx="8496944" cy="4957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75492"/>
            <a:ext cx="8496944" cy="158941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3H </a:t>
            </a:r>
            <a:r>
              <a:rPr lang="en-GB" sz="1400" b="1" dirty="0" smtClean="0">
                <a:latin typeface="Comic Sans MS" panose="030F0702030302020204" pitchFamily="66" charset="0"/>
              </a:rPr>
              <a:t>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82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16687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772816"/>
            <a:ext cx="878497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513" y="3212976"/>
            <a:ext cx="8784974" cy="300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3H </a:t>
            </a:r>
            <a:r>
              <a:rPr lang="en-GB" sz="1400" b="1" dirty="0" smtClean="0">
                <a:latin typeface="Comic Sans MS" panose="030F0702030302020204" pitchFamily="66" charset="0"/>
              </a:rPr>
              <a:t>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22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0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276872"/>
            <a:ext cx="8496942" cy="43626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8496944" cy="218605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68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844824"/>
            <a:ext cx="8784972" cy="16987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844824"/>
            <a:ext cx="8784974" cy="1698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68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87766"/>
            <a:ext cx="8640960" cy="49335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0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132856"/>
            <a:ext cx="8784974" cy="8865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132856"/>
            <a:ext cx="8784974" cy="886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0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159358"/>
            <a:ext cx="8496940" cy="46540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980728"/>
            <a:ext cx="8496942" cy="13050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406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556792"/>
            <a:ext cx="8784974" cy="25314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556791"/>
            <a:ext cx="8784974" cy="194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9513" y="3501008"/>
            <a:ext cx="8784974" cy="587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04864"/>
            <a:ext cx="8640958" cy="4595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226011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556792"/>
            <a:ext cx="8784972" cy="28525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556791"/>
            <a:ext cx="8784974" cy="2852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18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27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484784"/>
            <a:ext cx="8784972" cy="13600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484785"/>
            <a:ext cx="878497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2420889"/>
            <a:ext cx="8784974" cy="423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24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39082"/>
            <a:ext cx="8640960" cy="45742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92904"/>
            <a:ext cx="8640960" cy="31561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9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784976" cy="32675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311289"/>
            <a:ext cx="8784974" cy="3297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51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2"/>
            <a:ext cx="8640958" cy="4850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95596"/>
            <a:ext cx="8640960" cy="92123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96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685792"/>
            <a:ext cx="8784974" cy="18872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685790"/>
            <a:ext cx="8784974" cy="1265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18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9513" y="2950886"/>
            <a:ext cx="8784974" cy="622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4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7" y="4219594"/>
            <a:ext cx="6336706" cy="2593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7" y="404664"/>
            <a:ext cx="6336706" cy="4938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5355356"/>
            <a:ext cx="6336704" cy="7078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25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505446"/>
            <a:ext cx="8640962" cy="24996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1505444"/>
            <a:ext cx="8640958" cy="2499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194048"/>
            <a:ext cx="8784972" cy="46193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980728"/>
            <a:ext cx="8784974" cy="20254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24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340768"/>
            <a:ext cx="8640962" cy="32057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1340767"/>
            <a:ext cx="8640958" cy="1656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18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18" y="2996952"/>
            <a:ext cx="8640958" cy="1549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4784"/>
            <a:ext cx="8640958" cy="51171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52736"/>
            <a:ext cx="8640958" cy="182621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20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340768"/>
            <a:ext cx="8640964" cy="249639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1340767"/>
            <a:ext cx="8640958" cy="2496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23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077" y="1268760"/>
            <a:ext cx="8695846" cy="38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7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46847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052736"/>
            <a:ext cx="8640958" cy="16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124744"/>
            <a:ext cx="8640962" cy="18535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1124743"/>
            <a:ext cx="8640958" cy="1853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18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3053388"/>
            <a:ext cx="7344816" cy="260786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99592" y="3052565"/>
            <a:ext cx="7344816" cy="2608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95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772816"/>
            <a:ext cx="8784972" cy="6551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772815"/>
            <a:ext cx="8784974" cy="648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3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84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902622"/>
            <a:ext cx="8640958" cy="3910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12710"/>
            <a:ext cx="8640960" cy="4144482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772816"/>
            <a:ext cx="8784972" cy="82229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772815"/>
            <a:ext cx="8784974" cy="822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89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300668"/>
            <a:ext cx="7632846" cy="2512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51241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35597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85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638192"/>
            <a:ext cx="8640962" cy="15027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1638192"/>
            <a:ext cx="8640958" cy="1502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73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31676</TotalTime>
  <Words>346</Words>
  <Application>Microsoft Office PowerPoint</Application>
  <PresentationFormat>On-screen Show (4:3)</PresentationFormat>
  <Paragraphs>149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Comic Sans MS</vt:lpstr>
      <vt:lpstr>Theme1</vt:lpstr>
      <vt:lpstr>Compound Measures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2816</cp:revision>
  <cp:lastPrinted>2019-03-09T08:19:56Z</cp:lastPrinted>
  <dcterms:created xsi:type="dcterms:W3CDTF">2014-02-21T20:01:10Z</dcterms:created>
  <dcterms:modified xsi:type="dcterms:W3CDTF">2020-11-10T15:32:45Z</dcterms:modified>
</cp:coreProperties>
</file>