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75" d="100"/>
          <a:sy n="75" d="100"/>
        </p:scale>
        <p:origin x="283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slide" Target="slide8.xml"/><Relationship Id="rId12" Type="http://schemas.openxmlformats.org/officeDocument/2006/relationships/slide" Target="slide2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2.png"/><Relationship Id="rId7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7.png"/><Relationship Id="rId7" Type="http://schemas.openxmlformats.org/officeDocument/2006/relationships/slide" Target="slide1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2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Completing the Square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276112" y="11248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275984" y="17008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75984" y="22769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75984" y="45811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3275984" y="28529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3275984" y="34290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3275984" y="40051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3275984" y="51572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11" action="ppaction://hlinksldjump"/>
          </p:cNvPr>
          <p:cNvSpPr/>
          <p:nvPr/>
        </p:nvSpPr>
        <p:spPr>
          <a:xfrm>
            <a:off x="3275984" y="57333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4500120" y="11247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4500120" y="17008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7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4499992" y="35482"/>
            <a:ext cx="10801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318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75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378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404665"/>
            <a:ext cx="8496944" cy="57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499992" y="35482"/>
            <a:ext cx="10801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528" y="980728"/>
            <a:ext cx="84995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600400" cy="269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23528" y="1772816"/>
            <a:ext cx="8499536" cy="3197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3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4499992" y="35482"/>
            <a:ext cx="10801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300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4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0" y="476672"/>
            <a:ext cx="6336702" cy="616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403650" y="476673"/>
            <a:ext cx="6336702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03650" y="980728"/>
            <a:ext cx="6336702" cy="5661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499992" y="35482"/>
            <a:ext cx="10801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89320"/>
            <a:ext cx="8640958" cy="4074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49999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164822"/>
            <a:ext cx="8640958" cy="45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5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5"/>
            <a:ext cx="8496944" cy="234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844824"/>
            <a:ext cx="8496944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3933058"/>
            <a:ext cx="8499536" cy="25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49999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945168"/>
            <a:ext cx="8784976" cy="2868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42604"/>
            <a:ext cx="8784976" cy="2858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19" t="48123"/>
          <a:stretch/>
        </p:blipFill>
        <p:spPr>
          <a:xfrm>
            <a:off x="179512" y="1196752"/>
            <a:ext cx="8784976" cy="2332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04664"/>
            <a:ext cx="8784976" cy="14951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49999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9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640960" cy="29889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412774"/>
            <a:ext cx="8640960" cy="756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169505"/>
            <a:ext cx="8640960" cy="1333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3503320"/>
            <a:ext cx="8640960" cy="898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49999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9" idx="3"/>
            <a:endCxn id="1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08654"/>
            <a:ext cx="8640960" cy="180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640960" cy="296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300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42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499992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9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0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217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00808"/>
            <a:ext cx="8640960" cy="43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132855"/>
            <a:ext cx="8640960" cy="140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3536367"/>
            <a:ext cx="8640960" cy="337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99992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5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021288"/>
            <a:ext cx="7056784" cy="5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056784" cy="150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7056784" cy="412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499992" y="35482"/>
            <a:ext cx="10801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429000"/>
            <a:ext cx="8352928" cy="3352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46851"/>
            <a:ext cx="8352928" cy="2964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76672"/>
            <a:ext cx="8352928" cy="24724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499992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9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72816"/>
            <a:ext cx="8640958" cy="17104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72815"/>
            <a:ext cx="86409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3212976"/>
            <a:ext cx="8640960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499992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9" idx="3"/>
            <a:endCxn id="1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8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579669"/>
            <a:ext cx="6048672" cy="217922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9468544" y="191683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537" y="213285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21154"/>
            <a:ext cx="6048672" cy="230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692696"/>
            <a:ext cx="3168352" cy="3043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5" y="3789040"/>
            <a:ext cx="6048670" cy="1028542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162300" y="1377917"/>
            <a:ext cx="2724150" cy="1809794"/>
          </a:xfrm>
          <a:custGeom>
            <a:avLst/>
            <a:gdLst>
              <a:gd name="connsiteX0" fmla="*/ 0 w 2724150"/>
              <a:gd name="connsiteY0" fmla="*/ 438183 h 1809794"/>
              <a:gd name="connsiteX1" fmla="*/ 457200 w 2724150"/>
              <a:gd name="connsiteY1" fmla="*/ 33 h 1809794"/>
              <a:gd name="connsiteX2" fmla="*/ 914400 w 2724150"/>
              <a:gd name="connsiteY2" fmla="*/ 457233 h 1809794"/>
              <a:gd name="connsiteX3" fmla="*/ 1149350 w 2724150"/>
              <a:gd name="connsiteY3" fmla="*/ 908083 h 1809794"/>
              <a:gd name="connsiteX4" fmla="*/ 1371600 w 2724150"/>
              <a:gd name="connsiteY4" fmla="*/ 1352583 h 1809794"/>
              <a:gd name="connsiteX5" fmla="*/ 1816100 w 2724150"/>
              <a:gd name="connsiteY5" fmla="*/ 1809783 h 1809794"/>
              <a:gd name="connsiteX6" fmla="*/ 2273300 w 2724150"/>
              <a:gd name="connsiteY6" fmla="*/ 1365283 h 1809794"/>
              <a:gd name="connsiteX7" fmla="*/ 2508250 w 2724150"/>
              <a:gd name="connsiteY7" fmla="*/ 901733 h 1809794"/>
              <a:gd name="connsiteX8" fmla="*/ 2724150 w 2724150"/>
              <a:gd name="connsiteY8" fmla="*/ 438183 h 180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4150" h="1809794">
                <a:moveTo>
                  <a:pt x="0" y="438183"/>
                </a:moveTo>
                <a:cubicBezTo>
                  <a:pt x="152400" y="217520"/>
                  <a:pt x="304800" y="-3142"/>
                  <a:pt x="457200" y="33"/>
                </a:cubicBezTo>
                <a:cubicBezTo>
                  <a:pt x="609600" y="3208"/>
                  <a:pt x="799042" y="305891"/>
                  <a:pt x="914400" y="457233"/>
                </a:cubicBezTo>
                <a:cubicBezTo>
                  <a:pt x="1029758" y="608575"/>
                  <a:pt x="1073150" y="758858"/>
                  <a:pt x="1149350" y="908083"/>
                </a:cubicBezTo>
                <a:cubicBezTo>
                  <a:pt x="1225550" y="1057308"/>
                  <a:pt x="1260475" y="1202300"/>
                  <a:pt x="1371600" y="1352583"/>
                </a:cubicBezTo>
                <a:cubicBezTo>
                  <a:pt x="1482725" y="1502866"/>
                  <a:pt x="1665817" y="1807666"/>
                  <a:pt x="1816100" y="1809783"/>
                </a:cubicBezTo>
                <a:cubicBezTo>
                  <a:pt x="1966383" y="1811900"/>
                  <a:pt x="2157942" y="1516625"/>
                  <a:pt x="2273300" y="1365283"/>
                </a:cubicBezTo>
                <a:cubicBezTo>
                  <a:pt x="2388658" y="1213941"/>
                  <a:pt x="2433108" y="1056250"/>
                  <a:pt x="2508250" y="901733"/>
                </a:cubicBezTo>
                <a:cubicBezTo>
                  <a:pt x="2583392" y="747216"/>
                  <a:pt x="2653771" y="592699"/>
                  <a:pt x="2724150" y="4381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563179"/>
            <a:ext cx="6048672" cy="21792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04664"/>
            <a:ext cx="6048672" cy="2308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676206"/>
            <a:ext cx="3168352" cy="3043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5" y="3772550"/>
            <a:ext cx="6048670" cy="1028542"/>
          </a:xfrm>
          <a:prstGeom prst="rect">
            <a:avLst/>
          </a:prstGeom>
        </p:spPr>
      </p:pic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499992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32" idx="3"/>
            <a:endCxn id="21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hlinkClick r:id="rId8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389873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3528" y="2807990"/>
            <a:ext cx="8496944" cy="112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052735"/>
            <a:ext cx="8496944" cy="1755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3933056"/>
            <a:ext cx="8496944" cy="101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499992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0" idx="3"/>
            <a:endCxn id="13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5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2" y="1412776"/>
            <a:ext cx="8499536" cy="344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369936"/>
            <a:ext cx="8496944" cy="306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99992" y="35482"/>
            <a:ext cx="10801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4" idx="3"/>
            <a:endCxn id="21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2232" y="4437111"/>
            <a:ext cx="8499536" cy="422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/>
          <a:stretch/>
        </p:blipFill>
        <p:spPr bwMode="auto">
          <a:xfrm>
            <a:off x="251520" y="1052736"/>
            <a:ext cx="8640960" cy="369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499992" y="35482"/>
            <a:ext cx="10801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0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2" y="1340768"/>
            <a:ext cx="8499536" cy="35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340768"/>
            <a:ext cx="8496944" cy="310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4443015"/>
            <a:ext cx="8499536" cy="422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499992" y="35482"/>
            <a:ext cx="10801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2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4499992" y="35482"/>
            <a:ext cx="10801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96944" cy="160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0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96944" cy="17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16832"/>
            <a:ext cx="8496944" cy="1712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499992" y="35482"/>
            <a:ext cx="10801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4499992" y="35482"/>
            <a:ext cx="10801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"/>
          <a:stretch/>
        </p:blipFill>
        <p:spPr bwMode="auto">
          <a:xfrm>
            <a:off x="251520" y="1645290"/>
            <a:ext cx="8640960" cy="185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72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7"/>
            <a:ext cx="8496944" cy="141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132856"/>
            <a:ext cx="8496944" cy="778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2911324"/>
            <a:ext cx="8499536" cy="634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499992" y="35482"/>
            <a:ext cx="10801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370790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Completing the Square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958</TotalTime>
  <Words>207</Words>
  <Application>Microsoft Office PowerPoint</Application>
  <PresentationFormat>On-screen Show (4:3)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Theme1</vt:lpstr>
      <vt:lpstr>Completing the Square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691</cp:revision>
  <dcterms:created xsi:type="dcterms:W3CDTF">2014-02-21T20:01:10Z</dcterms:created>
  <dcterms:modified xsi:type="dcterms:W3CDTF">2020-11-06T16:51:48Z</dcterms:modified>
</cp:coreProperties>
</file>