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2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0.png"/><Relationship Id="rId7" Type="http://schemas.openxmlformats.org/officeDocument/2006/relationships/slide" Target="slide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0" Type="http://schemas.openxmlformats.org/officeDocument/2006/relationships/slide" Target="slide31.xml"/><Relationship Id="rId4" Type="http://schemas.openxmlformats.org/officeDocument/2006/relationships/slide" Target="slide1.xml"/><Relationship Id="rId9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868272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868016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987952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6021288"/>
            <a:ext cx="331236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Transforming Quadratics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88718"/>
            <a:ext cx="8352928" cy="45526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268760"/>
            <a:ext cx="8352928" cy="16705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2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9399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60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1916832"/>
            <a:ext cx="8496944" cy="29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9" y="2538178"/>
            <a:ext cx="7776862" cy="18989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3569" y="2538178"/>
            <a:ext cx="7756116" cy="1345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568" y="3883190"/>
            <a:ext cx="7756115" cy="553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20688"/>
            <a:ext cx="8640960" cy="1565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2185730"/>
            <a:ext cx="3456384" cy="1794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3933056"/>
            <a:ext cx="8640958" cy="6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2" y="1340770"/>
            <a:ext cx="4483298" cy="3374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4051"/>
            <a:ext cx="4507334" cy="3168353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8702" y="1340768"/>
            <a:ext cx="4483298" cy="337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1444050"/>
            <a:ext cx="4507334" cy="3168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30358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916832"/>
            <a:ext cx="8784974" cy="685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7" idx="3"/>
            <a:endCxn id="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26383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614" y="548680"/>
            <a:ext cx="4429698" cy="6192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50613" y="548681"/>
            <a:ext cx="442969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0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30066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995388"/>
            <a:ext cx="6624734" cy="4817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5" y="356660"/>
            <a:ext cx="3024334" cy="16321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31643" y="356660"/>
            <a:ext cx="6624734" cy="645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0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8865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7" idx="3"/>
            <a:endCxn id="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628800"/>
            <a:ext cx="8784974" cy="16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6872"/>
            <a:ext cx="5616624" cy="406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7" y="2276872"/>
            <a:ext cx="5616625" cy="40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17403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96752"/>
            <a:ext cx="8640960" cy="1997366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8114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73317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04176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004048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6021288"/>
            <a:ext cx="331236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Transforming Quadratics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00404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38720"/>
            <a:ext cx="7776864" cy="59805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3568" y="438719"/>
            <a:ext cx="7776863" cy="5980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9363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87028"/>
            <a:ext cx="8640958" cy="315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3582"/>
          <a:stretch/>
        </p:blipFill>
        <p:spPr>
          <a:xfrm>
            <a:off x="251520" y="1124744"/>
            <a:ext cx="8640960" cy="3541047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601738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509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0888"/>
            <a:ext cx="8784974" cy="1242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420888"/>
            <a:ext cx="878497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2996952"/>
            <a:ext cx="8784974" cy="66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489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957670"/>
            <a:ext cx="8640956" cy="220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12776"/>
            <a:ext cx="8640958" cy="25571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124744"/>
            <a:ext cx="8640958" cy="3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10805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4" cy="655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2860518"/>
            <a:ext cx="8784974" cy="424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7732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3344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4723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33794"/>
            <a:ext cx="8784974" cy="7471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33793"/>
            <a:ext cx="8784974" cy="747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5890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4" y="498158"/>
            <a:ext cx="6666232" cy="62432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3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564905"/>
            <a:ext cx="8784974" cy="204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124745"/>
            <a:ext cx="8784972" cy="14232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24744"/>
            <a:ext cx="8784974" cy="142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547973"/>
            <a:ext cx="8784974" cy="206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40966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1052736"/>
            <a:ext cx="8496940" cy="20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843936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6021288"/>
            <a:ext cx="331236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Transforming Quadratics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843936" y="3573016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580240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580240" y="2709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580112" y="3285096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580112" y="3861160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580112" y="4437168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9219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2"/>
            <a:ext cx="8784974" cy="631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547973"/>
            <a:ext cx="8784974" cy="29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32727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416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4406"/>
          <a:stretch/>
        </p:blipFill>
        <p:spPr>
          <a:xfrm>
            <a:off x="251521" y="1340768"/>
            <a:ext cx="8640958" cy="12672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113573"/>
            <a:ext cx="8640960" cy="6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14686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46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682715"/>
            <a:ext cx="8784974" cy="70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3" y="2378085"/>
            <a:ext cx="8784974" cy="30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700808"/>
            <a:ext cx="7200798" cy="50464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548680"/>
            <a:ext cx="7200800" cy="20461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6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76672"/>
            <a:ext cx="8763000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844824"/>
            <a:ext cx="8763000" cy="42787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3" y="476671"/>
            <a:ext cx="8784974" cy="132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4573296"/>
            <a:ext cx="8784974" cy="155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3" y="1830363"/>
            <a:ext cx="8784974" cy="274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8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3104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132856"/>
            <a:ext cx="7820025" cy="6191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61987" y="2132855"/>
            <a:ext cx="7820026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13440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73874"/>
            <a:ext cx="8640958" cy="2639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640960" cy="29413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22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2348880"/>
            <a:ext cx="7820024" cy="9591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61987" y="2348879"/>
            <a:ext cx="7820026" cy="71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1987" y="3067322"/>
            <a:ext cx="7820026" cy="240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593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4051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2" y="2132856"/>
            <a:ext cx="8499536" cy="5656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565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Completing the Square</a:t>
            </a:r>
          </a:p>
        </p:txBody>
      </p:sp>
    </p:spTree>
    <p:extLst>
      <p:ext uri="{BB962C8B-B14F-4D97-AF65-F5344CB8AC3E}">
        <p14:creationId xmlns:p14="http://schemas.microsoft.com/office/powerpoint/2010/main" val="8238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355</Words>
  <Application>Microsoft Office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Theme1</vt:lpstr>
      <vt:lpstr>Completing the Square</vt:lpstr>
      <vt:lpstr>Completing the Square</vt:lpstr>
      <vt:lpstr>Completing the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2021-08-12T14:59:40Z</dcterms:modified>
</cp:coreProperties>
</file>