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Relationship Id="rId9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1.png"/><Relationship Id="rId7" Type="http://schemas.openxmlformats.org/officeDocument/2006/relationships/image" Target="../media/image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slide" Target="slide1.xml"/><Relationship Id="rId4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2.png"/><Relationship Id="rId7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slide" Target="slide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8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Completing the Square</a:t>
            </a: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2843936" y="2996952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504" y="6021288"/>
            <a:ext cx="3312368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Transforming Quadratics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2843936" y="3573016"/>
            <a:ext cx="1152000" cy="50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5580240" y="213291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5580240" y="2709032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5580112" y="3285096"/>
            <a:ext cx="1152000" cy="50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8" action="ppaction://hlinksldjump"/>
          </p:cNvPr>
          <p:cNvSpPr/>
          <p:nvPr/>
        </p:nvSpPr>
        <p:spPr>
          <a:xfrm>
            <a:off x="5580112" y="3861160"/>
            <a:ext cx="1152000" cy="50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9" action="ppaction://hlinksldjump"/>
          </p:cNvPr>
          <p:cNvSpPr/>
          <p:nvPr/>
        </p:nvSpPr>
        <p:spPr>
          <a:xfrm>
            <a:off x="5580112" y="4437168"/>
            <a:ext cx="1152000" cy="50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1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132856"/>
            <a:ext cx="8496942" cy="409660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6" idx="3"/>
            <a:endCxn id="18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530" y="1052736"/>
            <a:ext cx="8496940" cy="206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5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4" y="1916832"/>
            <a:ext cx="8784972" cy="92198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3" y="1916832"/>
            <a:ext cx="8784974" cy="631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9513" y="2547973"/>
            <a:ext cx="8784974" cy="290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9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90268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060848"/>
            <a:ext cx="8640960" cy="41685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54406"/>
          <a:stretch/>
        </p:blipFill>
        <p:spPr>
          <a:xfrm>
            <a:off x="251521" y="1340768"/>
            <a:ext cx="8640958" cy="126723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6" idx="3"/>
            <a:endCxn id="18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6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20" y="1113573"/>
            <a:ext cx="8640960" cy="67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81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4" y="1916832"/>
            <a:ext cx="8784972" cy="146867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3" y="1916831"/>
            <a:ext cx="8784974" cy="461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9513" y="2682715"/>
            <a:ext cx="8784974" cy="702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7" idx="3"/>
            <a:endCxn id="14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79513" y="2378085"/>
            <a:ext cx="8784974" cy="3046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90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1" y="1700808"/>
            <a:ext cx="7200798" cy="504648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6" idx="3"/>
            <a:endCxn id="18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600" y="548680"/>
            <a:ext cx="7200800" cy="2046128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00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476672"/>
            <a:ext cx="8763000" cy="1209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1844824"/>
            <a:ext cx="8763000" cy="427876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79513" y="476671"/>
            <a:ext cx="8784974" cy="1325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9513" y="4573296"/>
            <a:ext cx="8784974" cy="1550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79513" y="1830363"/>
            <a:ext cx="8784974" cy="2742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9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829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3087028"/>
            <a:ext cx="8640958" cy="31502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3582"/>
          <a:stretch/>
        </p:blipFill>
        <p:spPr>
          <a:xfrm>
            <a:off x="251520" y="1124744"/>
            <a:ext cx="8640960" cy="3541047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052736"/>
            <a:ext cx="8640960" cy="601738"/>
          </a:xfrm>
          <a:prstGeom prst="rect">
            <a:avLst/>
          </a:prstGeom>
        </p:spPr>
      </p:pic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6" idx="3"/>
            <a:endCxn id="18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8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130834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420888"/>
            <a:ext cx="8784974" cy="124249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3" y="2420888"/>
            <a:ext cx="878497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79513" y="2996952"/>
            <a:ext cx="8784974" cy="666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9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425118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3957670"/>
            <a:ext cx="8640956" cy="22076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1412776"/>
            <a:ext cx="8640958" cy="255714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6" idx="3"/>
            <a:endCxn id="18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7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21" y="1124744"/>
            <a:ext cx="8640958" cy="38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20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4" y="2204864"/>
            <a:ext cx="8784972" cy="108057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3" y="2204863"/>
            <a:ext cx="8784974" cy="655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79513" y="2860518"/>
            <a:ext cx="8784974" cy="424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7" idx="3"/>
            <a:endCxn id="14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70418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640960" cy="433446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1H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6" idx="3"/>
            <a:endCxn id="18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6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51720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033794"/>
            <a:ext cx="8784974" cy="74713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3" y="2033793"/>
            <a:ext cx="8784974" cy="7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1H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9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310846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884" y="498158"/>
            <a:ext cx="6666232" cy="624321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6" idx="3"/>
            <a:endCxn id="18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394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564905"/>
            <a:ext cx="8784974" cy="20446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4" y="1124745"/>
            <a:ext cx="8784972" cy="142322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3" y="1124744"/>
            <a:ext cx="8784974" cy="142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6" idx="3"/>
            <a:endCxn id="11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9513" y="2547973"/>
            <a:ext cx="8784974" cy="2061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82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31682</TotalTime>
  <Words>149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Theme1</vt:lpstr>
      <vt:lpstr>Completing the Square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2797</cp:revision>
  <cp:lastPrinted>2019-03-09T08:19:56Z</cp:lastPrinted>
  <dcterms:created xsi:type="dcterms:W3CDTF">2014-02-21T20:01:10Z</dcterms:created>
  <dcterms:modified xsi:type="dcterms:W3CDTF">2020-11-10T16:34:09Z</dcterms:modified>
</cp:coreProperties>
</file>