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>
        <p:scale>
          <a:sx n="66" d="100"/>
          <a:sy n="66" d="100"/>
        </p:scale>
        <p:origin x="311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2.xml"/><Relationship Id="rId7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4.xml"/><Relationship Id="rId9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1.xml"/><Relationship Id="rId4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21.png"/><Relationship Id="rId7" Type="http://schemas.openxmlformats.org/officeDocument/2006/relationships/image" Target="../media/image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1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slide" Target="slide1.xml"/><Relationship Id="rId4" Type="http://schemas.openxmlformats.org/officeDocument/2006/relationships/slide" Target="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slide" Target="slide1.xml"/><Relationship Id="rId4" Type="http://schemas.openxmlformats.org/officeDocument/2006/relationships/slide" Target="slide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2.png"/><Relationship Id="rId7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9.png"/><Relationship Id="rId7" Type="http://schemas.openxmlformats.org/officeDocument/2006/relationships/slide" Target="slide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1.xml"/><Relationship Id="rId4" Type="http://schemas.openxmlformats.org/officeDocument/2006/relationships/slide" Target="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8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462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Completing the Square</a:t>
            </a:r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  <p:sp>
        <p:nvSpPr>
          <p:cNvPr id="11" name="Rectangle 10">
            <a:hlinkClick r:id="rId3" action="ppaction://hlinksldjump"/>
          </p:cNvPr>
          <p:cNvSpPr/>
          <p:nvPr/>
        </p:nvSpPr>
        <p:spPr>
          <a:xfrm>
            <a:off x="2843936" y="2996952"/>
            <a:ext cx="1152000" cy="504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7504" y="6021288"/>
            <a:ext cx="3312368" cy="36004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atin typeface="Comic Sans MS" panose="030F0702030302020204" pitchFamily="66" charset="0"/>
              </a:rPr>
              <a:t>Transforming Quadratics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2843936" y="3573016"/>
            <a:ext cx="1152000" cy="504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5580240" y="2132912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2017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5580240" y="2709032"/>
            <a:ext cx="1152000" cy="504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5580112" y="3285096"/>
            <a:ext cx="1152000" cy="504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8" action="ppaction://hlinksldjump"/>
          </p:cNvPr>
          <p:cNvSpPr/>
          <p:nvPr/>
        </p:nvSpPr>
        <p:spPr>
          <a:xfrm>
            <a:off x="5580112" y="3861160"/>
            <a:ext cx="1152000" cy="504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1" name="Rectangle 20">
            <a:hlinkClick r:id="rId9" action="ppaction://hlinksldjump"/>
          </p:cNvPr>
          <p:cNvSpPr/>
          <p:nvPr/>
        </p:nvSpPr>
        <p:spPr>
          <a:xfrm>
            <a:off x="5580112" y="4437168"/>
            <a:ext cx="1152000" cy="504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81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2132856"/>
            <a:ext cx="8496942" cy="409660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4499992" y="35482"/>
            <a:ext cx="244827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6" idx="3"/>
            <a:endCxn id="18" idx="1"/>
          </p:cNvCxnSpPr>
          <p:nvPr/>
        </p:nvCxnSpPr>
        <p:spPr>
          <a:xfrm flipV="1">
            <a:off x="370790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5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3530" y="1052736"/>
            <a:ext cx="8496940" cy="206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15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4" y="1916832"/>
            <a:ext cx="8784972" cy="92198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79513" y="1916832"/>
            <a:ext cx="8784974" cy="631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9513" y="2547973"/>
            <a:ext cx="8784974" cy="2908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4499992" y="35482"/>
            <a:ext cx="244827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22" idx="3"/>
            <a:endCxn id="19" idx="1"/>
          </p:cNvCxnSpPr>
          <p:nvPr/>
        </p:nvCxnSpPr>
        <p:spPr>
          <a:xfrm flipV="1">
            <a:off x="370790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</p:spTree>
    <p:extLst>
      <p:ext uri="{BB962C8B-B14F-4D97-AF65-F5344CB8AC3E}">
        <p14:creationId xmlns:p14="http://schemas.microsoft.com/office/powerpoint/2010/main" val="90268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060848"/>
            <a:ext cx="8640960" cy="41685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54406"/>
          <a:stretch/>
        </p:blipFill>
        <p:spPr>
          <a:xfrm>
            <a:off x="251521" y="1340768"/>
            <a:ext cx="8640958" cy="126723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4499992" y="35482"/>
            <a:ext cx="244827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6" idx="3"/>
            <a:endCxn id="18" idx="1"/>
          </p:cNvCxnSpPr>
          <p:nvPr/>
        </p:nvCxnSpPr>
        <p:spPr>
          <a:xfrm flipV="1">
            <a:off x="370790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6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1520" y="1113573"/>
            <a:ext cx="8640960" cy="67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81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4" y="1916832"/>
            <a:ext cx="8784972" cy="146867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79513" y="1916831"/>
            <a:ext cx="8784974" cy="4612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9513" y="2682715"/>
            <a:ext cx="8784974" cy="7027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4499992" y="35482"/>
            <a:ext cx="244827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17" idx="3"/>
            <a:endCxn id="14" idx="1"/>
          </p:cNvCxnSpPr>
          <p:nvPr/>
        </p:nvCxnSpPr>
        <p:spPr>
          <a:xfrm flipV="1">
            <a:off x="370790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79513" y="2378085"/>
            <a:ext cx="8784974" cy="3046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90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1" y="1700808"/>
            <a:ext cx="7200798" cy="504648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4499992" y="35482"/>
            <a:ext cx="244827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2H Q18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6" idx="3"/>
            <a:endCxn id="18" idx="1"/>
          </p:cNvCxnSpPr>
          <p:nvPr/>
        </p:nvCxnSpPr>
        <p:spPr>
          <a:xfrm flipV="1">
            <a:off x="370790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5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1600" y="548680"/>
            <a:ext cx="7200800" cy="2046128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7" name="Straight Connector 16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00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476672"/>
            <a:ext cx="8763000" cy="1209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" y="1844824"/>
            <a:ext cx="8763000" cy="427876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79513" y="476671"/>
            <a:ext cx="8784974" cy="1325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(</a:t>
            </a:r>
            <a:r>
              <a:rPr lang="en-GB" sz="1400" b="1" dirty="0" err="1" smtClean="0">
                <a:latin typeface="Comic Sans MS" panose="030F0702030302020204" pitchFamily="66" charset="0"/>
              </a:rPr>
              <a:t>i</a:t>
            </a:r>
            <a:r>
              <a:rPr lang="en-GB" sz="1400" b="1" dirty="0" smtClean="0">
                <a:latin typeface="Comic Sans MS" panose="030F0702030302020204" pitchFamily="66" charset="0"/>
              </a:rPr>
              <a:t>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9513" y="4573296"/>
            <a:ext cx="8784974" cy="1550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79513" y="1830363"/>
            <a:ext cx="8784974" cy="2742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(</a:t>
            </a:r>
            <a:r>
              <a:rPr lang="en-GB" sz="1400" b="1" dirty="0" err="1" smtClean="0">
                <a:latin typeface="Comic Sans MS" panose="030F0702030302020204" pitchFamily="66" charset="0"/>
              </a:rPr>
              <a:t>i</a:t>
            </a:r>
            <a:r>
              <a:rPr lang="en-GB" sz="1400" b="1" dirty="0" smtClean="0">
                <a:latin typeface="Comic Sans MS" panose="030F0702030302020204" pitchFamily="66" charset="0"/>
              </a:rPr>
              <a:t>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4499992" y="35482"/>
            <a:ext cx="244827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2H Q18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22" idx="3"/>
            <a:endCxn id="19" idx="1"/>
          </p:cNvCxnSpPr>
          <p:nvPr/>
        </p:nvCxnSpPr>
        <p:spPr>
          <a:xfrm flipV="1">
            <a:off x="370790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829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3087028"/>
            <a:ext cx="8640958" cy="31502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23582"/>
          <a:stretch/>
        </p:blipFill>
        <p:spPr>
          <a:xfrm>
            <a:off x="251520" y="1124744"/>
            <a:ext cx="8640960" cy="3541047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4" name="Group 13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7" name="Straight Connector 16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0" y="1052736"/>
            <a:ext cx="8640960" cy="601738"/>
          </a:xfrm>
          <a:prstGeom prst="rect">
            <a:avLst/>
          </a:prstGeom>
        </p:spPr>
      </p:pic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4499992" y="35482"/>
            <a:ext cx="244827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2H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6" idx="3"/>
            <a:endCxn id="18" idx="1"/>
          </p:cNvCxnSpPr>
          <p:nvPr/>
        </p:nvCxnSpPr>
        <p:spPr>
          <a:xfrm flipV="1">
            <a:off x="370790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8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</p:spTree>
    <p:extLst>
      <p:ext uri="{BB962C8B-B14F-4D97-AF65-F5344CB8AC3E}">
        <p14:creationId xmlns:p14="http://schemas.microsoft.com/office/powerpoint/2010/main" val="130834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2420888"/>
            <a:ext cx="8784974" cy="124249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79513" y="2420888"/>
            <a:ext cx="878497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79513" y="2996952"/>
            <a:ext cx="8784974" cy="666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4499992" y="35482"/>
            <a:ext cx="244827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2H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22" idx="3"/>
            <a:endCxn id="19" idx="1"/>
          </p:cNvCxnSpPr>
          <p:nvPr/>
        </p:nvCxnSpPr>
        <p:spPr>
          <a:xfrm flipV="1">
            <a:off x="370790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</p:spTree>
    <p:extLst>
      <p:ext uri="{BB962C8B-B14F-4D97-AF65-F5344CB8AC3E}">
        <p14:creationId xmlns:p14="http://schemas.microsoft.com/office/powerpoint/2010/main" val="425118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3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2" y="3957670"/>
            <a:ext cx="8640956" cy="22076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1412776"/>
            <a:ext cx="8640958" cy="255714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4499992" y="35482"/>
            <a:ext cx="244827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1H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6" idx="3"/>
            <a:endCxn id="18" idx="1"/>
          </p:cNvCxnSpPr>
          <p:nvPr/>
        </p:nvCxnSpPr>
        <p:spPr>
          <a:xfrm flipV="1">
            <a:off x="370790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7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1521" y="1124744"/>
            <a:ext cx="8640958" cy="38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20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4" y="2204864"/>
            <a:ext cx="8784972" cy="108057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79513" y="2204863"/>
            <a:ext cx="8784974" cy="655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79513" y="2860518"/>
            <a:ext cx="8784974" cy="424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4499992" y="35482"/>
            <a:ext cx="244827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1H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17" idx="3"/>
            <a:endCxn id="14" idx="1"/>
          </p:cNvCxnSpPr>
          <p:nvPr/>
        </p:nvCxnSpPr>
        <p:spPr>
          <a:xfrm flipV="1">
            <a:off x="370790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</p:spTree>
    <p:extLst>
      <p:ext uri="{BB962C8B-B14F-4D97-AF65-F5344CB8AC3E}">
        <p14:creationId xmlns:p14="http://schemas.microsoft.com/office/powerpoint/2010/main" val="70418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3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80728"/>
            <a:ext cx="8640960" cy="4334464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4499992" y="35482"/>
            <a:ext cx="244827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2017 1H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6" idx="3"/>
            <a:endCxn id="18" idx="1"/>
          </p:cNvCxnSpPr>
          <p:nvPr/>
        </p:nvCxnSpPr>
        <p:spPr>
          <a:xfrm flipV="1">
            <a:off x="370790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6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</p:spTree>
    <p:extLst>
      <p:ext uri="{BB962C8B-B14F-4D97-AF65-F5344CB8AC3E}">
        <p14:creationId xmlns:p14="http://schemas.microsoft.com/office/powerpoint/2010/main" val="51720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2033794"/>
            <a:ext cx="8784974" cy="74713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79513" y="2033793"/>
            <a:ext cx="8784974" cy="747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4499992" y="35482"/>
            <a:ext cx="244827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2017 1H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22" idx="3"/>
            <a:endCxn id="19" idx="1"/>
          </p:cNvCxnSpPr>
          <p:nvPr/>
        </p:nvCxnSpPr>
        <p:spPr>
          <a:xfrm flipV="1">
            <a:off x="370790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</p:spTree>
    <p:extLst>
      <p:ext uri="{BB962C8B-B14F-4D97-AF65-F5344CB8AC3E}">
        <p14:creationId xmlns:p14="http://schemas.microsoft.com/office/powerpoint/2010/main" val="310846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884" y="498158"/>
            <a:ext cx="6666232" cy="624321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4499992" y="35482"/>
            <a:ext cx="244827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Q19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6" idx="3"/>
            <a:endCxn id="18" idx="1"/>
          </p:cNvCxnSpPr>
          <p:nvPr/>
        </p:nvCxnSpPr>
        <p:spPr>
          <a:xfrm flipV="1">
            <a:off x="370790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5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394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2564905"/>
            <a:ext cx="8784974" cy="20446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4" y="1124745"/>
            <a:ext cx="8784972" cy="142322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79513" y="1124744"/>
            <a:ext cx="8784974" cy="142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1" name="Rectangle 10">
            <a:hlinkClick r:id="rId5" action="ppaction://hlinksldjump"/>
          </p:cNvPr>
          <p:cNvSpPr/>
          <p:nvPr/>
        </p:nvSpPr>
        <p:spPr>
          <a:xfrm>
            <a:off x="4499992" y="35482"/>
            <a:ext cx="244827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Q19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6" idx="3"/>
            <a:endCxn id="11" idx="1"/>
          </p:cNvCxnSpPr>
          <p:nvPr/>
        </p:nvCxnSpPr>
        <p:spPr>
          <a:xfrm flipV="1">
            <a:off x="370790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9513" y="2547973"/>
            <a:ext cx="8784974" cy="2061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82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31682</TotalTime>
  <Words>149</Words>
  <Application>Microsoft Office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Theme1</vt:lpstr>
      <vt:lpstr>Completing the Square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2797</cp:revision>
  <cp:lastPrinted>2019-03-09T08:19:56Z</cp:lastPrinted>
  <dcterms:created xsi:type="dcterms:W3CDTF">2014-02-21T20:01:10Z</dcterms:created>
  <dcterms:modified xsi:type="dcterms:W3CDTF">2020-11-10T16:34:09Z</dcterms:modified>
</cp:coreProperties>
</file>