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2.xml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0.png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Completing the Square</a:t>
            </a: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5868272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868016" y="3573016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2987952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 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2987952" y="3573072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 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Q22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7504" y="6021288"/>
            <a:ext cx="3312368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Transforming Quadratics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1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24744"/>
            <a:ext cx="8496944" cy="310489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9" idx="3"/>
            <a:endCxn id="24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1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7" y="2132856"/>
            <a:ext cx="7820025" cy="619125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661987" y="2132855"/>
            <a:ext cx="7820026" cy="619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20" idx="3"/>
            <a:endCxn id="17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40269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173874"/>
            <a:ext cx="8640958" cy="26395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556792"/>
            <a:ext cx="8640960" cy="294136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3H Q22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9" idx="3"/>
            <a:endCxn id="24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0" y="1052736"/>
            <a:ext cx="8640960" cy="224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8" y="2348880"/>
            <a:ext cx="7820024" cy="95911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661987" y="2348879"/>
            <a:ext cx="7820026" cy="7184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499992" y="35482"/>
            <a:ext cx="244827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3H Q22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5" idx="3"/>
            <a:endCxn id="11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61987" y="3067322"/>
            <a:ext cx="7820026" cy="240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9578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4" name="Rectangle 23">
            <a:hlinkClick r:id="rId3" action="ppaction://hlinksldjump"/>
          </p:cNvPr>
          <p:cNvSpPr/>
          <p:nvPr/>
        </p:nvSpPr>
        <p:spPr>
          <a:xfrm>
            <a:off x="4499992" y="35482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9" idx="3"/>
            <a:endCxn id="24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124744"/>
            <a:ext cx="8640960" cy="40511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33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32" y="2132856"/>
            <a:ext cx="8499536" cy="56566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23528" y="2132856"/>
            <a:ext cx="8496944" cy="565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499992" y="35482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5" idx="3"/>
            <a:endCxn id="11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</p:spTree>
    <p:extLst>
      <p:ext uri="{BB962C8B-B14F-4D97-AF65-F5344CB8AC3E}">
        <p14:creationId xmlns:p14="http://schemas.microsoft.com/office/powerpoint/2010/main" val="409221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188718"/>
            <a:ext cx="8352928" cy="455265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4499992" y="35482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9" idx="3"/>
            <a:endCxn id="24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536" y="1268760"/>
            <a:ext cx="8352928" cy="1670586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865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268760"/>
            <a:ext cx="8496942" cy="939904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23528" y="1268760"/>
            <a:ext cx="84969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3528" y="1916832"/>
            <a:ext cx="8496944" cy="291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4499992" y="35482"/>
            <a:ext cx="201622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21" idx="3"/>
            <a:endCxn id="18" idx="1"/>
          </p:cNvCxnSpPr>
          <p:nvPr/>
        </p:nvCxnSpPr>
        <p:spPr>
          <a:xfrm flipV="1">
            <a:off x="370790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547664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Completing the Square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569" y="2538178"/>
            <a:ext cx="7776862" cy="189893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83569" y="2538178"/>
            <a:ext cx="7756116" cy="1345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3568" y="3883190"/>
            <a:ext cx="7756115" cy="553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(ii)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21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31668</TotalTime>
  <Words>102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Theme1</vt:lpstr>
      <vt:lpstr>Completing the Square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2798</cp:revision>
  <cp:lastPrinted>2019-03-09T08:19:56Z</cp:lastPrinted>
  <dcterms:created xsi:type="dcterms:W3CDTF">2014-02-21T20:01:10Z</dcterms:created>
  <dcterms:modified xsi:type="dcterms:W3CDTF">2020-11-10T15:24:46Z</dcterms:modified>
</cp:coreProperties>
</file>