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9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2733176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Q25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004176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5004048" y="3285040"/>
            <a:ext cx="1152000" cy="5040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7504" y="6021288"/>
            <a:ext cx="3312368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Transforming Quadratics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5004048" y="3861104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7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38720"/>
            <a:ext cx="7776864" cy="598056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83568" y="438719"/>
            <a:ext cx="7776863" cy="598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9" idx="3"/>
            <a:endCxn id="1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128239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4" name="Rectangle 23">
            <a:hlinkClick r:id="rId3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9" idx="3"/>
            <a:endCxn id="2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620688"/>
            <a:ext cx="8640960" cy="15650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6096" y="2185730"/>
            <a:ext cx="3456384" cy="17942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1" y="3933056"/>
            <a:ext cx="8640958" cy="61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2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02" y="1340770"/>
            <a:ext cx="4483298" cy="33749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4051"/>
            <a:ext cx="4507334" cy="3168353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88702" y="1340768"/>
            <a:ext cx="4483298" cy="3374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0" y="1444050"/>
            <a:ext cx="4507334" cy="3168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 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0" idx="3"/>
            <a:endCxn id="17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246371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3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3" y="1916832"/>
            <a:ext cx="8784974" cy="685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stCxn id="17" idx="3"/>
            <a:endCxn id="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220309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0614" y="548680"/>
            <a:ext cx="4429698" cy="619268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950613" y="548681"/>
            <a:ext cx="4429699" cy="6192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15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8" idx="3"/>
            <a:endCxn id="10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164499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2" y="1995388"/>
            <a:ext cx="6624734" cy="4817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5" y="356660"/>
            <a:ext cx="3024334" cy="163218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331643" y="356660"/>
            <a:ext cx="6624734" cy="6456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Alternatives &amp;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0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374464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stCxn id="17" idx="3"/>
            <a:endCxn id="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3" y="1628800"/>
            <a:ext cx="8784974" cy="168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276872"/>
            <a:ext cx="5616624" cy="40628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63687" y="2276872"/>
            <a:ext cx="5616625" cy="40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20" idx="3"/>
            <a:endCxn id="13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66248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96752"/>
            <a:ext cx="8640960" cy="1997366"/>
          </a:xfrm>
          <a:prstGeom prst="rect">
            <a:avLst/>
          </a:prstGeom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6" idx="3"/>
            <a:endCxn id="11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112453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31679</TotalTime>
  <Words>95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Theme1</vt:lpstr>
      <vt:lpstr>Completing the Square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2799</cp:revision>
  <cp:lastPrinted>2019-03-09T08:19:56Z</cp:lastPrinted>
  <dcterms:created xsi:type="dcterms:W3CDTF">2014-02-21T20:01:10Z</dcterms:created>
  <dcterms:modified xsi:type="dcterms:W3CDTF">2020-11-09T07:57:22Z</dcterms:modified>
</cp:coreProperties>
</file>