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CDFEB-5B8F-413C-A280-B5C2B678AAB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7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CDFEB-5B8F-413C-A280-B5C2B678AAB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897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CDFEB-5B8F-413C-A280-B5C2B678AAB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04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9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slide" Target="slide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0.png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Combinations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  <p:sp>
        <p:nvSpPr>
          <p:cNvPr id="26" name="Rectangle 25">
            <a:hlinkClick r:id="rId3" action="ppaction://hlinksldjump"/>
          </p:cNvPr>
          <p:cNvSpPr/>
          <p:nvPr/>
        </p:nvSpPr>
        <p:spPr>
          <a:xfrm>
            <a:off x="2843936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076184" y="242088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5076056" y="299700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5076056" y="3573016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5076056" y="4149136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47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5" y="764706"/>
            <a:ext cx="8208910" cy="473390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467545" y="764704"/>
            <a:ext cx="8208910" cy="47339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4860032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endCxn id="14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387182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124744"/>
            <a:ext cx="8496942" cy="283448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4860032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endCxn id="12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01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764704"/>
            <a:ext cx="8640960" cy="451122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764704"/>
            <a:ext cx="8640960" cy="4511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4860032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endCxn id="11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178745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4860032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21" idx="3"/>
            <a:endCxn id="14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1139486"/>
            <a:ext cx="8640960" cy="192947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44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764704"/>
            <a:ext cx="8640956" cy="486101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51521" y="749602"/>
            <a:ext cx="8640957" cy="4876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4860032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endCxn id="17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165605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5" y="4653136"/>
            <a:ext cx="8208910" cy="12544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548680"/>
            <a:ext cx="8208912" cy="414317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4860032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endCxn id="12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7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70300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7" y="476673"/>
            <a:ext cx="7632846" cy="537880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755576" y="476672"/>
            <a:ext cx="7632847" cy="53788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9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4860032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endCxn id="14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24763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268760"/>
            <a:ext cx="7632848" cy="328636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755576" y="1268759"/>
            <a:ext cx="7632847" cy="32863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4860032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193970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4860032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endCxn id="12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576" y="450536"/>
            <a:ext cx="7632848" cy="3194488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5576" y="3645024"/>
            <a:ext cx="7632848" cy="181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83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30418"/>
            <a:ext cx="6480720" cy="1419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1932106"/>
            <a:ext cx="6480720" cy="481144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331641" y="414643"/>
            <a:ext cx="6480720" cy="1435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4860032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endCxn id="20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7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331639" y="1932105"/>
            <a:ext cx="6480721" cy="481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83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3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813850"/>
            <a:ext cx="7776864" cy="523030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4860032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endCxn id="12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31748</TotalTime>
  <Words>86</Words>
  <Application>Microsoft Office PowerPoint</Application>
  <PresentationFormat>On-screen Show (4:3)</PresentationFormat>
  <Paragraphs>45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Theme1</vt:lpstr>
      <vt:lpstr>Combinations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2813</cp:revision>
  <cp:lastPrinted>2019-03-09T08:19:56Z</cp:lastPrinted>
  <dcterms:created xsi:type="dcterms:W3CDTF">2014-02-21T20:01:10Z</dcterms:created>
  <dcterms:modified xsi:type="dcterms:W3CDTF">2020-11-09T09:06:01Z</dcterms:modified>
</cp:coreProperties>
</file>