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DFEB-5B8F-413C-A280-B5C2B678AAB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7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DFEB-5B8F-413C-A280-B5C2B678AABD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897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CDFEB-5B8F-413C-A280-B5C2B678AABD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04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7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9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1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0.png"/><Relationship Id="rId4" Type="http://schemas.openxmlformats.org/officeDocument/2006/relationships/slide" Target="slid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image" Target="../media/image5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slide" Target="slide1.xml"/><Relationship Id="rId4" Type="http://schemas.openxmlformats.org/officeDocument/2006/relationships/slide" Target="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10" name="Rectangle 9">
            <a:hlinkClick r:id="rId2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26" name="Rectangle 25">
            <a:hlinkClick r:id="rId3" action="ppaction://hlinksldjump"/>
          </p:cNvPr>
          <p:cNvSpPr/>
          <p:nvPr/>
        </p:nvSpPr>
        <p:spPr>
          <a:xfrm>
            <a:off x="2843936" y="3284984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3" name="Rectangle 12">
            <a:hlinkClick r:id="rId4" action="ppaction://hlinksldjump"/>
          </p:cNvPr>
          <p:cNvSpPr/>
          <p:nvPr/>
        </p:nvSpPr>
        <p:spPr>
          <a:xfrm>
            <a:off x="5076184" y="242088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5076056" y="299700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>
            <a:hlinkClick r:id="rId6" action="ppaction://hlinksldjump"/>
          </p:cNvPr>
          <p:cNvSpPr/>
          <p:nvPr/>
        </p:nvSpPr>
        <p:spPr>
          <a:xfrm>
            <a:off x="5076056" y="357301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3</a:t>
            </a:r>
            <a:r>
              <a:rPr lang="en-GB" sz="1400" b="1" dirty="0" smtClean="0">
                <a:latin typeface="Comic Sans MS" panose="030F0702030302020204" pitchFamily="66" charset="0"/>
              </a:rPr>
              <a:t>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7" action="ppaction://hlinksldjump"/>
          </p:cNvPr>
          <p:cNvSpPr/>
          <p:nvPr/>
        </p:nvSpPr>
        <p:spPr>
          <a:xfrm>
            <a:off x="5076056" y="414913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2</a:t>
            </a:r>
            <a:r>
              <a:rPr lang="en-GB" sz="1400" b="1" dirty="0" smtClean="0">
                <a:latin typeface="Comic Sans MS" panose="030F0702030302020204" pitchFamily="66" charset="0"/>
              </a:rPr>
              <a:t>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447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5" y="764706"/>
            <a:ext cx="8208910" cy="473390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467545" y="764704"/>
            <a:ext cx="8208910" cy="47339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387182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124744"/>
            <a:ext cx="8496942" cy="283448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2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1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764704"/>
            <a:ext cx="8640960" cy="451122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251520" y="764704"/>
            <a:ext cx="8640960" cy="451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5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2H Q19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1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178745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3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stCxn id="21" idx="3"/>
            <a:endCxn id="14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20" y="1139486"/>
            <a:ext cx="8640960" cy="192947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443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2" y="764704"/>
            <a:ext cx="8640956" cy="4861012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251521" y="749602"/>
            <a:ext cx="8640957" cy="48761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endCxn id="17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165605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5" y="4653136"/>
            <a:ext cx="8208910" cy="125441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548680"/>
            <a:ext cx="8208912" cy="414317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2" name="Rectangle 11">
            <a:hlinkClick r:id="rId6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2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7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703007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7" y="476673"/>
            <a:ext cx="7632846" cy="537880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55576" y="476672"/>
            <a:ext cx="7632847" cy="5378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pic>
        <p:nvPicPr>
          <p:cNvPr id="19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903486"/>
            <a:ext cx="1296144" cy="861935"/>
          </a:xfrm>
          <a:prstGeom prst="rect">
            <a:avLst/>
          </a:prstGeom>
          <a:noFill/>
        </p:spPr>
      </p:pic>
      <p:sp>
        <p:nvSpPr>
          <p:cNvPr id="14" name="Rectangle 13">
            <a:hlinkClick r:id="rId5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247632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268760"/>
            <a:ext cx="7632848" cy="328636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55576" y="1268759"/>
            <a:ext cx="7632847" cy="3286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2H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>
            <a:endCxn id="11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</p:spTree>
    <p:extLst>
      <p:ext uri="{BB962C8B-B14F-4D97-AF65-F5344CB8AC3E}">
        <p14:creationId xmlns:p14="http://schemas.microsoft.com/office/powerpoint/2010/main" val="1939704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3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2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576" y="450536"/>
            <a:ext cx="7632848" cy="319448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55576" y="3645024"/>
            <a:ext cx="7632848" cy="1818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3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30418"/>
            <a:ext cx="6480720" cy="14197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1640" y="1932106"/>
            <a:ext cx="6480720" cy="4811444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331641" y="414643"/>
            <a:ext cx="6480720" cy="1435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20" name="Rectangle 19">
            <a:hlinkClick r:id="rId6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Q15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endCxn id="20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331639" y="1932105"/>
            <a:ext cx="6480721" cy="48114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3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3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813850"/>
            <a:ext cx="7776864" cy="5230300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12" name="Rectangle 11">
            <a:hlinkClick r:id="rId4" action="ppaction://hlinksldjump"/>
          </p:cNvPr>
          <p:cNvSpPr/>
          <p:nvPr/>
        </p:nvSpPr>
        <p:spPr>
          <a:xfrm>
            <a:off x="4860032" y="3548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2018 3H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2" idx="1"/>
          </p:cNvCxnSpPr>
          <p:nvPr/>
        </p:nvCxnSpPr>
        <p:spPr>
          <a:xfrm flipV="1">
            <a:off x="3923928" y="184069"/>
            <a:ext cx="936104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763688" y="35483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Combinations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07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31748</TotalTime>
  <Words>86</Words>
  <Application>Microsoft Office PowerPoint</Application>
  <PresentationFormat>On-screen Show (4:3)</PresentationFormat>
  <Paragraphs>45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Theme1</vt:lpstr>
      <vt:lpstr>Combinations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2813</cp:revision>
  <cp:lastPrinted>2019-03-09T08:19:56Z</cp:lastPrinted>
  <dcterms:created xsi:type="dcterms:W3CDTF">2014-02-21T20:01:10Z</dcterms:created>
  <dcterms:modified xsi:type="dcterms:W3CDTF">2020-11-09T09:06:01Z</dcterms:modified>
</cp:coreProperties>
</file>