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2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8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4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10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9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1.png"/><Relationship Id="rId7" Type="http://schemas.openxmlformats.org/officeDocument/2006/relationships/slide" Target="slide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Combinations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200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220200" y="2708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220200" y="32849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20200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220200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298795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298795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98795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7482"/>
            <a:ext cx="8640960" cy="509983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8057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060849"/>
            <a:ext cx="8784974" cy="805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48528"/>
            <a:ext cx="8496944" cy="2864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48848"/>
            <a:ext cx="8496944" cy="4036336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227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844825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3" y="2132857"/>
            <a:ext cx="8784974" cy="93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496944" cy="5460184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771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771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3062"/>
            <a:ext cx="8496944" cy="381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2748354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319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2204863"/>
            <a:ext cx="8784974" cy="131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92970"/>
            <a:ext cx="8640960" cy="272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861048"/>
            <a:ext cx="8640958" cy="198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3911052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0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80728"/>
            <a:ext cx="8784972" cy="19350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980728"/>
            <a:ext cx="8784974" cy="72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1707752"/>
            <a:ext cx="8784974" cy="120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074150"/>
            <a:ext cx="7344816" cy="23710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9591" y="3074150"/>
            <a:ext cx="7344817" cy="107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1" y="4149080"/>
            <a:ext cx="734481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284393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076056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39486"/>
            <a:ext cx="8640960" cy="19294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764704"/>
            <a:ext cx="8640956" cy="48610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749602"/>
            <a:ext cx="8640957" cy="487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14495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653136"/>
            <a:ext cx="8208910" cy="12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8208912" cy="41431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5375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76673"/>
            <a:ext cx="7632846" cy="5378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7" cy="537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34872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632848" cy="32863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1268759"/>
            <a:ext cx="7632847" cy="32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29502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50536"/>
            <a:ext cx="7632848" cy="31944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645024"/>
            <a:ext cx="7632848" cy="18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30418"/>
            <a:ext cx="6480720" cy="14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932106"/>
            <a:ext cx="6480720" cy="48114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31641" y="414643"/>
            <a:ext cx="6480720" cy="143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31639" y="1932105"/>
            <a:ext cx="6480721" cy="481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13850"/>
            <a:ext cx="7776864" cy="52303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764706"/>
            <a:ext cx="8208910" cy="47339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764704"/>
            <a:ext cx="8208910" cy="4733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3049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28344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7598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27598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580240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58011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580112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8640960" cy="4511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764704"/>
            <a:ext cx="8640960" cy="451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20829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556792"/>
            <a:ext cx="8496944" cy="2005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2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39"/>
            <a:ext cx="8640960" cy="102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901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24744"/>
            <a:ext cx="8640958" cy="29627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4077072"/>
            <a:ext cx="8640958" cy="8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1052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420888"/>
            <a:ext cx="8640960" cy="60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8" idx="3"/>
            <a:endCxn id="2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20473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4856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3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31790"/>
            <a:ext cx="8640960" cy="7051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204864"/>
            <a:ext cx="8640960" cy="447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11370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99100"/>
            <a:ext cx="8640960" cy="2438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76022"/>
            <a:ext cx="8640960" cy="197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35742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1510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708920"/>
            <a:ext cx="8640960" cy="35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3649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8640960" cy="26615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0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76321"/>
            <a:ext cx="8640960" cy="200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8814"/>
            <a:ext cx="8640960" cy="3018378"/>
          </a:xfrm>
          <a:prstGeom prst="rect">
            <a:avLst/>
          </a:prstGeom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20954"/>
            <a:ext cx="8640960" cy="16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089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1"/>
            <a:ext cx="8640960" cy="36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279185"/>
            <a:ext cx="8640960" cy="726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26125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4157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3" y="1844824"/>
            <a:ext cx="878497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924944"/>
            <a:ext cx="8784974" cy="335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478992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420888"/>
            <a:ext cx="7762875" cy="533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90562" y="2420886"/>
            <a:ext cx="7762876" cy="53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23270"/>
            <a:ext cx="8640958" cy="309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69400"/>
            <a:ext cx="8640958" cy="4035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382326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3" idx="3"/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1814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88839"/>
            <a:ext cx="86409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Combinations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420888"/>
            <a:ext cx="8640960" cy="138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301</Words>
  <Application>Microsoft Office PowerPoint</Application>
  <PresentationFormat>On-screen Show (4:3)</PresentationFormat>
  <Paragraphs>159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Theme1</vt:lpstr>
      <vt:lpstr>Combinations</vt:lpstr>
      <vt:lpstr>Combinations</vt:lpstr>
      <vt:lpstr>Combinations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2021-08-20T15:30:29Z</dcterms:modified>
</cp:coreProperties>
</file>